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147483644" r:id="rId2"/>
    <p:sldId id="2147482509" r:id="rId3"/>
    <p:sldId id="2147483645"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89F07-0A55-49B8-B781-1EC2DAD95762}" type="datetimeFigureOut">
              <a:rPr lang="en-US" smtClean="0"/>
              <a:t>9/11/2024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E02C34-4F23-419E-B070-B674FC11E1B6}" type="slidenum">
              <a:rPr lang="en-US" smtClean="0"/>
              <a:t>‹#›</a:t>
            </a:fld>
            <a:endParaRPr lang="en-US"/>
          </a:p>
        </p:txBody>
      </p:sp>
    </p:spTree>
    <p:extLst>
      <p:ext uri="{BB962C8B-B14F-4D97-AF65-F5344CB8AC3E}">
        <p14:creationId xmlns:p14="http://schemas.microsoft.com/office/powerpoint/2010/main" val="638556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1266D29B-44DD-4E6C-BAAC-A40231C348C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48BF5E8D-1A3C-4825-AB08-99D4A5AC0CFA}"/>
              </a:ext>
            </a:extLst>
          </p:cNvPr>
          <p:cNvSpPr>
            <a:spLocks noGrp="1"/>
          </p:cNvSpPr>
          <p:nvPr>
            <p:ph type="body" idx="1"/>
          </p:nvPr>
        </p:nvSpPr>
        <p:spPr/>
        <p:txBody>
          <a:bodyPr/>
          <a:lstStyle/>
          <a:p>
            <a:pPr defTabSz="914367" fontAlgn="auto">
              <a:spcBef>
                <a:spcPts val="0"/>
              </a:spcBef>
              <a:spcAft>
                <a:spcPts val="333"/>
              </a:spcAft>
              <a:defRPr/>
            </a:pPr>
            <a:r>
              <a:rPr lang="en-US" sz="882" dirty="0"/>
              <a:t>With a plethora of AWS services , solutions and SAP BTP services, customers are often in need of guiding principles on assembling these services to gain meaningful business outcomes. AWS and SAP have partnered to provide solution recommendations and guiding principles for use cases including and not limited to – connectivity, Full stack application development, Internet of things, Machine learning, </a:t>
            </a:r>
            <a:r>
              <a:rPr lang="en-US" sz="882" dirty="0" err="1"/>
              <a:t>Devops</a:t>
            </a:r>
            <a:r>
              <a:rPr lang="en-US" sz="882" dirty="0"/>
              <a:t> and Generative AI.</a:t>
            </a:r>
          </a:p>
        </p:txBody>
      </p:sp>
      <p:sp>
        <p:nvSpPr>
          <p:cNvPr id="35844" name="Header Placeholder 3">
            <a:extLst>
              <a:ext uri="{FF2B5EF4-FFF2-40B4-BE49-F238E27FC236}">
                <a16:creationId xmlns:a16="http://schemas.microsoft.com/office/drawing/2014/main" id="{E8D5EBC2-4045-4324-8E99-EB551E0DAC30}"/>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l" defTabSz="912813"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a:extLst>
              <a:ext uri="{FF2B5EF4-FFF2-40B4-BE49-F238E27FC236}">
                <a16:creationId xmlns:a16="http://schemas.microsoft.com/office/drawing/2014/main" id="{31BBB689-4D16-4965-9BC9-452CE5F769CA}"/>
              </a:ext>
            </a:extLst>
          </p:cNvPr>
          <p:cNvSpPr>
            <a:spLocks noGrp="1"/>
          </p:cNvSpPr>
          <p:nvPr>
            <p:ph type="ftr" sz="quarter" idx="4"/>
          </p:nvPr>
        </p:nvSpPr>
        <p:spPr>
          <a:xfrm>
            <a:off x="0" y="8686800"/>
            <a:ext cx="5920740" cy="355964"/>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mn-ea"/>
                <a:cs typeface="Segoe UI" pitchFamily="34" charset="0"/>
              </a:rPr>
              <a:t>© Microsoft Corporation. All rights reserved. MICROSOFT MAKES NO WARRANTIES, EXPRESS, IMPLIED OR STATUTORY, AS TO THE INFORMATION IN THIS PRESENTATION.</a:t>
            </a:r>
          </a:p>
        </p:txBody>
      </p:sp>
      <p:sp>
        <p:nvSpPr>
          <p:cNvPr id="35846" name="Date Placeholder 5">
            <a:extLst>
              <a:ext uri="{FF2B5EF4-FFF2-40B4-BE49-F238E27FC236}">
                <a16:creationId xmlns:a16="http://schemas.microsoft.com/office/drawing/2014/main" id="{88D355AD-EC5C-464A-AA77-281C02B15413}"/>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BD0A0DF9-F24C-F143-919A-891F12FA82A0}"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9/11/2024 10:20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35847" name="Slide Number Placeholder 6">
            <a:extLst>
              <a:ext uri="{FF2B5EF4-FFF2-40B4-BE49-F238E27FC236}">
                <a16:creationId xmlns:a16="http://schemas.microsoft.com/office/drawing/2014/main" id="{C2387D6F-3E16-4FD7-9065-9E38AB3541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marL="0" marR="0" lvl="0" indent="0" algn="r" defTabSz="912813" rtl="0" eaLnBrk="1" fontAlgn="base" latinLnBrk="0" hangingPunct="1">
              <a:lnSpc>
                <a:spcPct val="100000"/>
              </a:lnSpc>
              <a:spcBef>
                <a:spcPct val="0"/>
              </a:spcBef>
              <a:spcAft>
                <a:spcPct val="0"/>
              </a:spcAft>
              <a:buClrTx/>
              <a:buSzTx/>
              <a:buFontTx/>
              <a:buNone/>
              <a:tabLst/>
              <a:defRPr/>
            </a:pPr>
            <a:fld id="{7B445A7C-5D1A-44DE-B53C-A134B6E6A6B5}"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12813"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FEB175-7AE1-4B66-A823-55E80A74AF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968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 and AWS have provided a reference architecture to our customers for consuming generative AI capabilities of Amazon Bedrock with SAP BTP. Using this architecture, SAP workloads can now be supplemented with large language models (LLMs) and transformer model capabilities to harness the power of SAP data, resulting in improved insights and operational efficiencies at a lower cost. </a:t>
            </a:r>
          </a:p>
          <a:p>
            <a:endParaRPr lang="en-US" dirty="0"/>
          </a:p>
          <a:p>
            <a:r>
              <a:rPr lang="en-US" dirty="0"/>
              <a:t>From: https://aws.amazon.com/blogs/awsforsap/power-your-business-with-secure-and-scalable-generative-ai-services-from-aws-and-sap/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F0C1F-993A-6847-8031-A71E46B1E5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524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D9AB480-D86C-B655-7136-BD90F46F7878}"/>
              </a:ext>
            </a:extLst>
          </p:cNvPr>
          <p:cNvSpPr>
            <a:spLocks noGrp="1"/>
          </p:cNvSpPr>
          <p:nvPr>
            <p:ph type="subTitle" idx="1" hasCustomPrompt="1"/>
          </p:nvPr>
        </p:nvSpPr>
        <p:spPr>
          <a:xfrm>
            <a:off x="426595" y="1870806"/>
            <a:ext cx="8274329" cy="258532"/>
          </a:xfrm>
        </p:spPr>
        <p:txBody>
          <a:bodyPr/>
          <a:lstStyle>
            <a:lvl1pPr marL="0" indent="0" algn="l">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Legal text placeholder (editor use only)</a:t>
            </a:r>
          </a:p>
        </p:txBody>
      </p:sp>
      <p:sp>
        <p:nvSpPr>
          <p:cNvPr id="8" name="Title 7">
            <a:extLst>
              <a:ext uri="{FF2B5EF4-FFF2-40B4-BE49-F238E27FC236}">
                <a16:creationId xmlns:a16="http://schemas.microsoft.com/office/drawing/2014/main" id="{84501CE9-4E0D-C1B6-5434-4BAC2CFF7D49}"/>
              </a:ext>
            </a:extLst>
          </p:cNvPr>
          <p:cNvSpPr>
            <a:spLocks noGrp="1"/>
          </p:cNvSpPr>
          <p:nvPr>
            <p:ph type="title" hasCustomPrompt="1"/>
          </p:nvPr>
        </p:nvSpPr>
        <p:spPr>
          <a:xfrm>
            <a:off x="426595" y="2280380"/>
            <a:ext cx="8274329" cy="1865508"/>
          </a:xfrm>
        </p:spPr>
        <p:txBody>
          <a:bodyPr tIns="146304" bIns="146304"/>
          <a:lstStyle>
            <a:lvl1pPr>
              <a:defRPr sz="4400"/>
            </a:lvl1pPr>
          </a:lstStyle>
          <a:p>
            <a:r>
              <a:rPr lang="en-US"/>
              <a:t>Enter session title</a:t>
            </a:r>
          </a:p>
        </p:txBody>
      </p:sp>
      <p:sp>
        <p:nvSpPr>
          <p:cNvPr id="9" name="Text Placeholder 11">
            <a:extLst>
              <a:ext uri="{FF2B5EF4-FFF2-40B4-BE49-F238E27FC236}">
                <a16:creationId xmlns:a16="http://schemas.microsoft.com/office/drawing/2014/main" id="{E45CCCEF-5F18-2860-DFF6-027276E53732}"/>
              </a:ext>
            </a:extLst>
          </p:cNvPr>
          <p:cNvSpPr>
            <a:spLocks noGrp="1"/>
          </p:cNvSpPr>
          <p:nvPr>
            <p:ph type="body" sz="quarter" idx="10" hasCustomPrompt="1"/>
          </p:nvPr>
        </p:nvSpPr>
        <p:spPr>
          <a:xfrm>
            <a:off x="426595" y="4572926"/>
            <a:ext cx="3702329" cy="369332"/>
          </a:xfrm>
        </p:spPr>
        <p:txBody>
          <a:bodyPr/>
          <a:lstStyle>
            <a:lvl1pPr marL="0" indent="0">
              <a:buNone/>
              <a:defRPr sz="2000" b="1" cap="none" spc="0" baseline="0"/>
            </a:lvl1pPr>
          </a:lstStyle>
          <a:p>
            <a:pPr lvl="0"/>
            <a:r>
              <a:rPr lang="en-US"/>
              <a:t>Speaker name</a:t>
            </a:r>
          </a:p>
        </p:txBody>
      </p:sp>
      <p:sp>
        <p:nvSpPr>
          <p:cNvPr id="10" name="Text Placeholder 13">
            <a:extLst>
              <a:ext uri="{FF2B5EF4-FFF2-40B4-BE49-F238E27FC236}">
                <a16:creationId xmlns:a16="http://schemas.microsoft.com/office/drawing/2014/main" id="{8D448997-2AB6-95F6-CD00-3A71DCD551A0}"/>
              </a:ext>
            </a:extLst>
          </p:cNvPr>
          <p:cNvSpPr>
            <a:spLocks noGrp="1"/>
          </p:cNvSpPr>
          <p:nvPr>
            <p:ph type="body" sz="quarter" idx="12" hasCustomPrompt="1"/>
          </p:nvPr>
        </p:nvSpPr>
        <p:spPr>
          <a:xfrm>
            <a:off x="426595" y="1372973"/>
            <a:ext cx="3492500" cy="258532"/>
          </a:xfrm>
        </p:spPr>
        <p:txBody>
          <a:bodyPr/>
          <a:lstStyle>
            <a:lvl1pPr marL="0" indent="0">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Enter session ID</a:t>
            </a:r>
          </a:p>
        </p:txBody>
      </p:sp>
      <p:sp>
        <p:nvSpPr>
          <p:cNvPr id="11" name="Text Placeholder 15">
            <a:extLst>
              <a:ext uri="{FF2B5EF4-FFF2-40B4-BE49-F238E27FC236}">
                <a16:creationId xmlns:a16="http://schemas.microsoft.com/office/drawing/2014/main" id="{8E393F6A-4D6C-030B-19DC-39B7D8F86423}"/>
              </a:ext>
            </a:extLst>
          </p:cNvPr>
          <p:cNvSpPr>
            <a:spLocks noGrp="1"/>
          </p:cNvSpPr>
          <p:nvPr>
            <p:ph type="body" sz="quarter" idx="13" hasCustomPrompt="1"/>
          </p:nvPr>
        </p:nvSpPr>
        <p:spPr>
          <a:xfrm>
            <a:off x="426595" y="4946988"/>
            <a:ext cx="3702329" cy="834074"/>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2" name="Slide Number Placeholder 5">
            <a:extLst>
              <a:ext uri="{FF2B5EF4-FFF2-40B4-BE49-F238E27FC236}">
                <a16:creationId xmlns:a16="http://schemas.microsoft.com/office/drawing/2014/main" id="{D2D7A117-FC7A-651D-49FD-366D450482F3}"/>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3913342121"/>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8" y="1384288"/>
            <a:ext cx="11430001"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A9A2C92-0063-42D8-40C4-32110FF130B1}"/>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438156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Bullete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419100" y="1379208"/>
            <a:ext cx="11430000" cy="2154436"/>
          </a:xfrm>
        </p:spPr>
        <p:txBody>
          <a:bodyPr/>
          <a:lstStyle>
            <a:lvl1pPr marL="344488" indent="-344488">
              <a:lnSpc>
                <a:spcPct val="100000"/>
              </a:lnSpc>
              <a:tabLst/>
              <a:defRPr/>
            </a:lvl1pPr>
            <a:lvl2pPr marL="577850" indent="-349250">
              <a:lnSpc>
                <a:spcPct val="100000"/>
              </a:lnSpc>
              <a:tabLst/>
              <a:defRPr/>
            </a:lvl2pPr>
            <a:lvl3pPr marL="750888" indent="-293688">
              <a:lnSpc>
                <a:spcPct val="100000"/>
              </a:lnSpc>
              <a:tabLst/>
              <a:defRPr/>
            </a:lvl3pPr>
            <a:lvl4pPr marL="923925" indent="-238125">
              <a:lnSpc>
                <a:spcPct val="100000"/>
              </a:lnSpc>
              <a:tabLst/>
              <a:defRPr/>
            </a:lvl4pPr>
            <a:lvl5pPr marL="923925" indent="-238125">
              <a:lnSpc>
                <a:spcPct val="100000"/>
              </a:lnSpc>
              <a:tabLst/>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5C962B62-9A5E-DECA-D89E-7E14975CF672}"/>
              </a:ext>
            </a:extLst>
          </p:cNvPr>
          <p:cNvSpPr>
            <a:spLocks noGrp="1"/>
          </p:cNvSpPr>
          <p:nvPr>
            <p:ph type="sldNum" sz="quarter" idx="16"/>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740071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3FC8DAC0-8819-37FD-AE93-08392EECBAAC}"/>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5E353A7C-118D-EB9D-83D3-ABB36CA1BE1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47112133"/>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425038" y="1714500"/>
            <a:ext cx="114300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5793837-7CA7-A74B-5105-AD8E73873AD3}"/>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26533B27-C869-906A-42B9-A3B4EB3734F2}"/>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5C245E11-CD57-0DC2-F98E-E23501A81549}"/>
              </a:ext>
            </a:extLst>
          </p:cNvPr>
          <p:cNvSpPr>
            <a:spLocks noGrp="1"/>
          </p:cNvSpPr>
          <p:nvPr>
            <p:ph type="title" hasCustomPrompt="1"/>
          </p:nvPr>
        </p:nvSpPr>
        <p:spPr>
          <a:xfrm>
            <a:off x="425038" y="355015"/>
            <a:ext cx="11430001" cy="638175"/>
          </a:xfrm>
        </p:spPr>
        <p:txBody>
          <a:bodyPr/>
          <a:lstStyle>
            <a:lvl1pPr>
              <a:defRPr/>
            </a:lvl1pPr>
          </a:lstStyle>
          <a:p>
            <a:r>
              <a:rPr lang="en-US" dirty="0"/>
              <a:t>Title and subtitle layout</a:t>
            </a:r>
          </a:p>
        </p:txBody>
      </p:sp>
    </p:spTree>
    <p:extLst>
      <p:ext uri="{BB962C8B-B14F-4D97-AF65-F5344CB8AC3E}">
        <p14:creationId xmlns:p14="http://schemas.microsoft.com/office/powerpoint/2010/main" val="3929267883"/>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32651" y="1718953"/>
            <a:ext cx="114284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bulleted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EF9F0738-441C-558C-47B6-01AF02A26B1F}"/>
              </a:ext>
            </a:extLst>
          </p:cNvPr>
          <p:cNvSpPr>
            <a:spLocks noGrp="1"/>
          </p:cNvSpPr>
          <p:nvPr>
            <p:ph type="sldNum" sz="quarter" idx="14"/>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A897A4EB-DEC7-4ECF-C9F0-40FEC2CE8C10}"/>
              </a:ext>
            </a:extLst>
          </p:cNvPr>
          <p:cNvSpPr>
            <a:spLocks noGrp="1"/>
          </p:cNvSpPr>
          <p:nvPr>
            <p:ph type="body" sz="quarter" idx="10" hasCustomPrompt="1"/>
          </p:nvPr>
        </p:nvSpPr>
        <p:spPr>
          <a:xfrm>
            <a:off x="432651" y="1087476"/>
            <a:ext cx="11416450"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1BF3B587-2CF3-0A49-DC35-6C0270C94C3E}"/>
              </a:ext>
            </a:extLst>
          </p:cNvPr>
          <p:cNvSpPr>
            <a:spLocks noGrp="1"/>
          </p:cNvSpPr>
          <p:nvPr>
            <p:ph type="title" hasCustomPrompt="1"/>
          </p:nvPr>
        </p:nvSpPr>
        <p:spPr>
          <a:xfrm>
            <a:off x="425038" y="355015"/>
            <a:ext cx="11430001" cy="638175"/>
          </a:xfrm>
        </p:spPr>
        <p:txBody>
          <a:bodyPr/>
          <a:lstStyle>
            <a:lvl1pPr>
              <a:defRPr/>
            </a:lvl1pPr>
          </a:lstStyle>
          <a:p>
            <a:r>
              <a:rPr lang="en-US" dirty="0"/>
              <a:t>Title, subtitle, and bulleted content layout</a:t>
            </a:r>
          </a:p>
        </p:txBody>
      </p:sp>
    </p:spTree>
    <p:extLst>
      <p:ext uri="{BB962C8B-B14F-4D97-AF65-F5344CB8AC3E}">
        <p14:creationId xmlns:p14="http://schemas.microsoft.com/office/powerpoint/2010/main" val="49963132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lit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30976" y="2205761"/>
            <a:ext cx="4512969" cy="1223239"/>
          </a:xfrm>
        </p:spPr>
        <p:txBody>
          <a:bodyPr/>
          <a:lstStyle>
            <a:lvl1pPr>
              <a:lnSpc>
                <a:spcPct val="100000"/>
              </a:lnSpc>
              <a:defRPr/>
            </a:lvl1pPr>
          </a:lstStyle>
          <a:p>
            <a:r>
              <a:rPr lang="en-US"/>
              <a:t>Two-column split layout</a:t>
            </a:r>
          </a:p>
        </p:txBody>
      </p:sp>
      <p:sp>
        <p:nvSpPr>
          <p:cNvPr id="67" name="Content Placeholder 5">
            <a:extLst>
              <a:ext uri="{FF2B5EF4-FFF2-40B4-BE49-F238E27FC236}">
                <a16:creationId xmlns:a16="http://schemas.microsoft.com/office/drawing/2014/main" id="{026DE44C-E9F0-9274-C6EF-480B89C93754}"/>
              </a:ext>
            </a:extLst>
          </p:cNvPr>
          <p:cNvSpPr>
            <a:spLocks noGrp="1"/>
          </p:cNvSpPr>
          <p:nvPr>
            <p:ph sz="quarter" idx="11" hasCustomPrompt="1"/>
          </p:nvPr>
        </p:nvSpPr>
        <p:spPr>
          <a:xfrm>
            <a:off x="6210300" y="342900"/>
            <a:ext cx="5638800" cy="5867400"/>
          </a:xfrm>
        </p:spPr>
        <p:txBody>
          <a:bodyPr anchor="ctr">
            <a:noAutofit/>
          </a:bodyPr>
          <a:lstStyle>
            <a:lvl1pPr marL="0" indent="0">
              <a:lnSpc>
                <a:spcPct val="100000"/>
              </a:lnSpc>
              <a:buNone/>
              <a:defRPr sz="2200"/>
            </a:lvl1pPr>
            <a:lvl2pPr marL="228600" indent="0">
              <a:lnSpc>
                <a:spcPct val="100000"/>
              </a:lnSpc>
              <a:buNone/>
              <a:defRPr sz="2200"/>
            </a:lvl2pPr>
            <a:lvl3pPr marL="457200" indent="0">
              <a:lnSpc>
                <a:spcPct val="100000"/>
              </a:lnSpc>
              <a:buNone/>
              <a:defRPr sz="2200"/>
            </a:lvl3pPr>
            <a:lvl4pPr marL="685800" indent="0">
              <a:lnSpc>
                <a:spcPct val="100000"/>
              </a:lnSpc>
              <a:buNone/>
              <a:defRPr sz="2200"/>
            </a:lvl4pPr>
            <a:lvl5pPr marL="685800" indent="0">
              <a:lnSpc>
                <a:spcPct val="100000"/>
              </a:lnSpc>
              <a:buNone/>
              <a:defRPr sz="22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2A99E-A782-B58E-F99E-24FD392305D7}"/>
              </a:ext>
            </a:extLst>
          </p:cNvPr>
          <p:cNvSpPr>
            <a:spLocks noGrp="1"/>
          </p:cNvSpPr>
          <p:nvPr>
            <p:ph type="body" sz="quarter" idx="10" hasCustomPrompt="1"/>
          </p:nvPr>
        </p:nvSpPr>
        <p:spPr>
          <a:xfrm>
            <a:off x="432499" y="3663582"/>
            <a:ext cx="451144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Slide Number Placeholder 5">
            <a:extLst>
              <a:ext uri="{FF2B5EF4-FFF2-40B4-BE49-F238E27FC236}">
                <a16:creationId xmlns:a16="http://schemas.microsoft.com/office/drawing/2014/main" id="{B18A8D36-5390-1A9F-7AA3-9E17CC47599F}"/>
              </a:ext>
            </a:extLst>
          </p:cNvPr>
          <p:cNvSpPr>
            <a:spLocks noGrp="1"/>
          </p:cNvSpPr>
          <p:nvPr>
            <p:ph type="sldNum" sz="quarter" idx="14"/>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297276397"/>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42900"/>
            <a:ext cx="6819900" cy="5867400"/>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419100" y="2181224"/>
            <a:ext cx="40386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7" name="Slide Number Placeholder 6">
            <a:extLst>
              <a:ext uri="{FF2B5EF4-FFF2-40B4-BE49-F238E27FC236}">
                <a16:creationId xmlns:a16="http://schemas.microsoft.com/office/drawing/2014/main" id="{B2B0F860-15B4-6E77-8761-89085382AF78}"/>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DD4ECA51-BFA9-A01C-C4FC-2A2D1232C94A}"/>
              </a:ext>
            </a:extLst>
          </p:cNvPr>
          <p:cNvSpPr txBox="1">
            <a:spLocks/>
          </p:cNvSpPr>
          <p:nvPr userDrawn="1"/>
        </p:nvSpPr>
        <p:spPr>
          <a:xfrm>
            <a:off x="425039" y="355015"/>
            <a:ext cx="4032662" cy="1028700"/>
          </a:xfrm>
          <a:prstGeom prst="rect">
            <a:avLst/>
          </a:prstGeom>
        </p:spPr>
        <p:txBody>
          <a:bodyPr vert="horz" lIns="0" tIns="45720" rIns="0" bIns="45720" rtlCol="0" anchor="t">
            <a:noAutofit/>
          </a:bodyPr>
          <a:lst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a:lstStyle>
          <a:p>
            <a:r>
              <a:rPr lang="en-US" dirty="0"/>
              <a:t>Content with caption layout</a:t>
            </a:r>
          </a:p>
        </p:txBody>
      </p:sp>
    </p:spTree>
    <p:extLst>
      <p:ext uri="{BB962C8B-B14F-4D97-AF65-F5344CB8AC3E}">
        <p14:creationId xmlns:p14="http://schemas.microsoft.com/office/powerpoint/2010/main" val="2433516574"/>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B55F0607-4BC3-89DD-C4C2-108BCB514100}"/>
              </a:ext>
            </a:extLst>
          </p:cNvPr>
          <p:cNvSpPr>
            <a:spLocks noGrp="1"/>
          </p:cNvSpPr>
          <p:nvPr>
            <p:ph type="pic" idx="1" hasCustomPrompt="1"/>
          </p:nvPr>
        </p:nvSpPr>
        <p:spPr>
          <a:xfrm>
            <a:off x="5029200" y="342900"/>
            <a:ext cx="6819900" cy="5867400"/>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5" name="Text Placeholder 3">
            <a:extLst>
              <a:ext uri="{FF2B5EF4-FFF2-40B4-BE49-F238E27FC236}">
                <a16:creationId xmlns:a16="http://schemas.microsoft.com/office/drawing/2014/main" id="{5A35A621-1DAC-1735-F031-C32C4BEBCA07}"/>
              </a:ext>
            </a:extLst>
          </p:cNvPr>
          <p:cNvSpPr>
            <a:spLocks noGrp="1"/>
          </p:cNvSpPr>
          <p:nvPr>
            <p:ph type="body" sz="half" idx="2" hasCustomPrompt="1"/>
          </p:nvPr>
        </p:nvSpPr>
        <p:spPr>
          <a:xfrm>
            <a:off x="425038" y="2171700"/>
            <a:ext cx="4032662" cy="4038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Enter description</a:t>
            </a:r>
          </a:p>
        </p:txBody>
      </p:sp>
      <p:sp>
        <p:nvSpPr>
          <p:cNvPr id="6" name="Slide Number Placeholder 5">
            <a:extLst>
              <a:ext uri="{FF2B5EF4-FFF2-40B4-BE49-F238E27FC236}">
                <a16:creationId xmlns:a16="http://schemas.microsoft.com/office/drawing/2014/main" id="{C39F8F2D-65F2-479F-1492-516B75D1261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81053728-5DCD-E6D7-87D6-46B74AD26F21}"/>
              </a:ext>
            </a:extLst>
          </p:cNvPr>
          <p:cNvSpPr>
            <a:spLocks noGrp="1"/>
          </p:cNvSpPr>
          <p:nvPr>
            <p:ph type="title" hasCustomPrompt="1"/>
          </p:nvPr>
        </p:nvSpPr>
        <p:spPr>
          <a:xfrm>
            <a:off x="425038" y="348838"/>
            <a:ext cx="4032662" cy="1022762"/>
          </a:xfrm>
        </p:spPr>
        <p:txBody>
          <a:bodyPr anchor="t"/>
          <a:lstStyle>
            <a:lvl1pPr>
              <a:defRPr sz="4000"/>
            </a:lvl1pPr>
          </a:lstStyle>
          <a:p>
            <a:r>
              <a:rPr lang="en-US" dirty="0"/>
              <a:t>Image with caption layout</a:t>
            </a:r>
          </a:p>
        </p:txBody>
      </p:sp>
    </p:spTree>
    <p:extLst>
      <p:ext uri="{BB962C8B-B14F-4D97-AF65-F5344CB8AC3E}">
        <p14:creationId xmlns:p14="http://schemas.microsoft.com/office/powerpoint/2010/main" val="716348664"/>
      </p:ext>
    </p:extLst>
  </p:cSld>
  <p:clrMapOvr>
    <a:masterClrMapping/>
  </p:clrMapOvr>
  <p:transition>
    <p:fade/>
  </p:transition>
  <p:extLst>
    <p:ext uri="{DCECCB84-F9BA-43D5-87BE-67443E8EF086}">
      <p15:sldGuideLst xmlns:p15="http://schemas.microsoft.com/office/powerpoint/2012/main">
        <p15:guide id="1" pos="2808">
          <p15:clr>
            <a:srgbClr val="FBAE40"/>
          </p15:clr>
        </p15:guide>
        <p15:guide id="2" orient="horz" pos="1368">
          <p15:clr>
            <a:srgbClr val="FBAE40"/>
          </p15:clr>
        </p15:guide>
        <p15:guide id="3" pos="316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hoto, content">
    <p:bg>
      <p:bgPr>
        <a:solidFill>
          <a:schemeClr val="bg1"/>
        </a:solidFill>
        <a:effectLst/>
      </p:bgPr>
    </p:bg>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75D90089-32EE-F5C2-4BB1-D9B6D2E65A8B}"/>
              </a:ext>
            </a:extLst>
          </p:cNvPr>
          <p:cNvSpPr>
            <a:spLocks noGrp="1"/>
          </p:cNvSpPr>
          <p:nvPr>
            <p:ph type="pic" sz="quarter" idx="12" hasCustomPrompt="1"/>
          </p:nvPr>
        </p:nvSpPr>
        <p:spPr>
          <a:xfrm>
            <a:off x="420624" y="1371600"/>
            <a:ext cx="5267952" cy="4838699"/>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3" name="Content Placeholder 3">
            <a:extLst>
              <a:ext uri="{FF2B5EF4-FFF2-40B4-BE49-F238E27FC236}">
                <a16:creationId xmlns:a16="http://schemas.microsoft.com/office/drawing/2014/main" id="{8CFB96E6-BBAC-AD0A-175B-7376E3B05072}"/>
              </a:ext>
            </a:extLst>
          </p:cNvPr>
          <p:cNvSpPr>
            <a:spLocks noGrp="1"/>
          </p:cNvSpPr>
          <p:nvPr>
            <p:ph sz="half" idx="13" hasCustomPrompt="1"/>
          </p:nvPr>
        </p:nvSpPr>
        <p:spPr>
          <a:xfrm>
            <a:off x="6206196" y="1375464"/>
            <a:ext cx="5642904" cy="4834835"/>
          </a:xfrm>
        </p:spPr>
        <p:txBody>
          <a:bodyPr/>
          <a:lstStyle>
            <a:lvl1pPr marL="0" indent="0">
              <a:lnSpc>
                <a:spcPct val="100000"/>
              </a:lnSpc>
              <a:spcAft>
                <a:spcPts val="800"/>
              </a:spcAft>
              <a:buNone/>
              <a:defRPr sz="2400"/>
            </a:lvl1pPr>
            <a:lvl2pPr marL="228600" indent="0">
              <a:lnSpc>
                <a:spcPct val="100000"/>
              </a:lnSpc>
              <a:spcAft>
                <a:spcPts val="600"/>
              </a:spcAft>
              <a:buNone/>
              <a:defRPr sz="2000"/>
            </a:lvl2pPr>
            <a:lvl3pPr marL="457200" indent="0">
              <a:lnSpc>
                <a:spcPct val="100000"/>
              </a:lnSpc>
              <a:buNone/>
              <a:defRPr sz="1800"/>
            </a:lvl3pPr>
            <a:lvl4pPr marL="685800" indent="0">
              <a:lnSpc>
                <a:spcPct val="100000"/>
              </a:lnSpc>
              <a:buNone/>
              <a:defRPr sz="1600"/>
            </a:lvl4pPr>
            <a:lvl5pPr marL="685800" indent="0">
              <a:lnSpc>
                <a:spcPct val="100000"/>
              </a:lnSpc>
              <a:buNone/>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E2CB1DF-A2CC-2BBD-63A6-9AB5FDF2AFDD}"/>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7" name="Title 1">
            <a:extLst>
              <a:ext uri="{FF2B5EF4-FFF2-40B4-BE49-F238E27FC236}">
                <a16:creationId xmlns:a16="http://schemas.microsoft.com/office/drawing/2014/main" id="{2AC20348-E270-3649-15FB-DBA2D6E8FA80}"/>
              </a:ext>
            </a:extLst>
          </p:cNvPr>
          <p:cNvSpPr>
            <a:spLocks noGrp="1"/>
          </p:cNvSpPr>
          <p:nvPr>
            <p:ph type="title" hasCustomPrompt="1"/>
          </p:nvPr>
        </p:nvSpPr>
        <p:spPr>
          <a:xfrm>
            <a:off x="425038" y="348838"/>
            <a:ext cx="11424062" cy="641762"/>
          </a:xfrm>
        </p:spPr>
        <p:txBody>
          <a:bodyPr anchor="t"/>
          <a:lstStyle>
            <a:lvl1pPr>
              <a:defRPr sz="4000"/>
            </a:lvl1pPr>
          </a:lstStyle>
          <a:p>
            <a:r>
              <a:rPr lang="en-US" dirty="0"/>
              <a:t>Image with text layout</a:t>
            </a:r>
          </a:p>
        </p:txBody>
      </p:sp>
    </p:spTree>
    <p:extLst>
      <p:ext uri="{BB962C8B-B14F-4D97-AF65-F5344CB8AC3E}">
        <p14:creationId xmlns:p14="http://schemas.microsoft.com/office/powerpoint/2010/main" val="3114751138"/>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7ABE728A-88F0-A7F4-7EEB-7ECB91002550}"/>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add image</a:t>
            </a:r>
            <a:br>
              <a:rPr lang="en-US" dirty="0"/>
            </a:br>
            <a:br>
              <a:rPr lang="en-US" dirty="0"/>
            </a:br>
            <a:endParaRPr lang="en-US" dirty="0"/>
          </a:p>
          <a:p>
            <a:endParaRPr lang="en-US" dirty="0"/>
          </a:p>
        </p:txBody>
      </p:sp>
      <p:sp>
        <p:nvSpPr>
          <p:cNvPr id="12" name="Content Placeholder 10">
            <a:extLst>
              <a:ext uri="{FF2B5EF4-FFF2-40B4-BE49-F238E27FC236}">
                <a16:creationId xmlns:a16="http://schemas.microsoft.com/office/drawing/2014/main" id="{A07AADC7-4137-55D8-2DD5-7F564F3E6472}"/>
              </a:ext>
            </a:extLst>
          </p:cNvPr>
          <p:cNvSpPr>
            <a:spLocks noGrp="1"/>
          </p:cNvSpPr>
          <p:nvPr>
            <p:ph sz="quarter" idx="15" hasCustomPrompt="1"/>
          </p:nvPr>
        </p:nvSpPr>
        <p:spPr>
          <a:xfrm>
            <a:off x="419100" y="1371600"/>
            <a:ext cx="5524500" cy="4838700"/>
          </a:xfrm>
        </p:spPr>
        <p:txBody>
          <a:bodyPr>
            <a:noAutofit/>
          </a:bodyPr>
          <a:lstStyle>
            <a:lvl1pPr>
              <a:defRPr/>
            </a:lvl1pPr>
          </a:lstStyle>
          <a:p>
            <a:pPr lvl="0"/>
            <a:r>
              <a:rPr lang="en-US"/>
              <a:t>Enter slide content</a:t>
            </a:r>
          </a:p>
          <a:p>
            <a:pPr lvl="1"/>
            <a:r>
              <a:rPr lang="en-US"/>
              <a:t>Second level</a:t>
            </a:r>
          </a:p>
          <a:p>
            <a:pPr lvl="2"/>
            <a:r>
              <a:rPr lang="en-US"/>
              <a:t>Third level</a:t>
            </a:r>
          </a:p>
        </p:txBody>
      </p:sp>
      <p:sp>
        <p:nvSpPr>
          <p:cNvPr id="13" name="Slide Number Placeholder 5">
            <a:extLst>
              <a:ext uri="{FF2B5EF4-FFF2-40B4-BE49-F238E27FC236}">
                <a16:creationId xmlns:a16="http://schemas.microsoft.com/office/drawing/2014/main" id="{18F4829A-FDC3-9C1D-D5D8-EB7B71CA7B4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4" name="Title 1">
            <a:extLst>
              <a:ext uri="{FF2B5EF4-FFF2-40B4-BE49-F238E27FC236}">
                <a16:creationId xmlns:a16="http://schemas.microsoft.com/office/drawing/2014/main" id="{80A5EF2A-6B19-91E3-D4AC-C09B90F39C31}"/>
              </a:ext>
            </a:extLst>
          </p:cNvPr>
          <p:cNvSpPr>
            <a:spLocks noGrp="1"/>
          </p:cNvSpPr>
          <p:nvPr>
            <p:ph type="title" hasCustomPrompt="1"/>
          </p:nvPr>
        </p:nvSpPr>
        <p:spPr>
          <a:xfrm>
            <a:off x="426562" y="342900"/>
            <a:ext cx="11422538" cy="649159"/>
          </a:xfrm>
        </p:spPr>
        <p:txBody>
          <a:bodyPr/>
          <a:lstStyle>
            <a:lvl1pPr>
              <a:defRPr/>
            </a:lvl1pPr>
          </a:lstStyle>
          <a:p>
            <a:r>
              <a:rPr lang="en-US" dirty="0"/>
              <a:t>Title, content, image layout</a:t>
            </a:r>
          </a:p>
        </p:txBody>
      </p:sp>
    </p:spTree>
    <p:extLst>
      <p:ext uri="{BB962C8B-B14F-4D97-AF65-F5344CB8AC3E}">
        <p14:creationId xmlns:p14="http://schemas.microsoft.com/office/powerpoint/2010/main" val="538262389"/>
      </p:ext>
    </p:extLst>
  </p:cSld>
  <p:clrMapOvr>
    <a:masterClrMapping/>
  </p:clrMapOvr>
  <p:transition>
    <p:fade/>
  </p:transition>
  <p:extLst>
    <p:ext uri="{DCECCB84-F9BA-43D5-87BE-67443E8EF086}">
      <p15:sldGuideLst xmlns:p15="http://schemas.microsoft.com/office/powerpoint/2012/main">
        <p15:guide id="1" pos="3744">
          <p15:clr>
            <a:srgbClr val="FBAE40"/>
          </p15:clr>
        </p15:guide>
        <p15:guide id="2" pos="393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BD4D8D4-CAB7-30A9-E0D1-FF90E1042C3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26" name="Title 1">
            <a:extLst>
              <a:ext uri="{FF2B5EF4-FFF2-40B4-BE49-F238E27FC236}">
                <a16:creationId xmlns:a16="http://schemas.microsoft.com/office/drawing/2014/main" id="{569C7664-82A9-5052-F0A8-628B5EC1FF9F}"/>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27" name="Subtitle 2">
            <a:extLst>
              <a:ext uri="{FF2B5EF4-FFF2-40B4-BE49-F238E27FC236}">
                <a16:creationId xmlns:a16="http://schemas.microsoft.com/office/drawing/2014/main" id="{2D618EEC-4A1A-A00D-AD68-4F5B68B6D4F5}"/>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28" name="Text Placeholder 7">
            <a:extLst>
              <a:ext uri="{FF2B5EF4-FFF2-40B4-BE49-F238E27FC236}">
                <a16:creationId xmlns:a16="http://schemas.microsoft.com/office/drawing/2014/main" id="{E526B1CC-9B8A-5332-5E7A-2D85E8BF6F33}"/>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4" name="Text Placeholder 11">
            <a:extLst>
              <a:ext uri="{FF2B5EF4-FFF2-40B4-BE49-F238E27FC236}">
                <a16:creationId xmlns:a16="http://schemas.microsoft.com/office/drawing/2014/main" id="{CC6394AE-9889-3497-D2CF-B3A13B83B639}"/>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35" name="Text Placeholder 15">
            <a:extLst>
              <a:ext uri="{FF2B5EF4-FFF2-40B4-BE49-F238E27FC236}">
                <a16:creationId xmlns:a16="http://schemas.microsoft.com/office/drawing/2014/main" id="{4558D9E7-4CE8-14F0-81B1-BC0FB89484F5}"/>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37" name="TextBox 3">
            <a:extLst>
              <a:ext uri="{FF2B5EF4-FFF2-40B4-BE49-F238E27FC236}">
                <a16:creationId xmlns:a16="http://schemas.microsoft.com/office/drawing/2014/main" id="{01052C03-B95C-1BE5-F474-CE55562E4053}"/>
              </a:ext>
            </a:extLst>
          </p:cNvPr>
          <p:cNvSpPr txBox="1">
            <a:spLocks noChangeArrowheads="1"/>
          </p:cNvSpPr>
          <p:nvPr userDrawn="1"/>
        </p:nvSpPr>
        <p:spPr bwMode="white">
          <a:xfrm>
            <a:off x="419101" y="6476853"/>
            <a:ext cx="4658982"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99663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image_2">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8C8D795-EFA6-CAB2-DC1A-984AF693B336}"/>
              </a:ext>
            </a:extLst>
          </p:cNvPr>
          <p:cNvSpPr>
            <a:spLocks noGrp="1"/>
          </p:cNvSpPr>
          <p:nvPr>
            <p:ph idx="1" hasCustomPrompt="1"/>
          </p:nvPr>
        </p:nvSpPr>
        <p:spPr>
          <a:xfrm>
            <a:off x="425038" y="1910358"/>
            <a:ext cx="5791199" cy="429994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0525A43C-8C64-597B-E877-1EB0CC9DE6A2}"/>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8" name="Title 1">
            <a:extLst>
              <a:ext uri="{FF2B5EF4-FFF2-40B4-BE49-F238E27FC236}">
                <a16:creationId xmlns:a16="http://schemas.microsoft.com/office/drawing/2014/main" id="{DE1E7C15-5FCB-D508-6617-48FD9D1E2380}"/>
              </a:ext>
            </a:extLst>
          </p:cNvPr>
          <p:cNvSpPr>
            <a:spLocks noGrp="1"/>
          </p:cNvSpPr>
          <p:nvPr>
            <p:ph type="title" hasCustomPrompt="1"/>
          </p:nvPr>
        </p:nvSpPr>
        <p:spPr>
          <a:xfrm>
            <a:off x="426562" y="342900"/>
            <a:ext cx="11422538" cy="649159"/>
          </a:xfrm>
        </p:spPr>
        <p:txBody>
          <a:bodyPr/>
          <a:lstStyle>
            <a:lvl1pPr>
              <a:defRPr/>
            </a:lvl1pPr>
          </a:lstStyle>
          <a:p>
            <a:r>
              <a:rPr lang="en-US" dirty="0"/>
              <a:t>Title and subtitle layout</a:t>
            </a:r>
          </a:p>
        </p:txBody>
      </p:sp>
      <p:sp>
        <p:nvSpPr>
          <p:cNvPr id="10" name="Text Placeholder 3">
            <a:extLst>
              <a:ext uri="{FF2B5EF4-FFF2-40B4-BE49-F238E27FC236}">
                <a16:creationId xmlns:a16="http://schemas.microsoft.com/office/drawing/2014/main" id="{B6D9906B-00A8-E965-4668-9C14C1AD8D70}"/>
              </a:ext>
            </a:extLst>
          </p:cNvPr>
          <p:cNvSpPr>
            <a:spLocks noGrp="1"/>
          </p:cNvSpPr>
          <p:nvPr>
            <p:ph type="body" sz="quarter" idx="11" hasCustomPrompt="1"/>
          </p:nvPr>
        </p:nvSpPr>
        <p:spPr>
          <a:xfrm>
            <a:off x="425038" y="1097280"/>
            <a:ext cx="11424062"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1" name="Picture Placeholder 6">
            <a:extLst>
              <a:ext uri="{FF2B5EF4-FFF2-40B4-BE49-F238E27FC236}">
                <a16:creationId xmlns:a16="http://schemas.microsoft.com/office/drawing/2014/main" id="{894C800D-263A-84AE-09B0-A12E69D8A1C2}"/>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37417770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content and image">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4BC813-713A-BD5B-19B4-6B972BA861F7}"/>
              </a:ext>
            </a:extLst>
          </p:cNvPr>
          <p:cNvSpPr>
            <a:spLocks noGrp="1"/>
          </p:cNvSpPr>
          <p:nvPr>
            <p:ph type="sldNum" sz="quarter" idx="16"/>
          </p:nvPr>
        </p:nvSpPr>
        <p:spPr/>
        <p:txBody>
          <a:bodyPr/>
          <a:lstStyle/>
          <a:p>
            <a:fld id="{DC503246-BBCE-4F0A-BCDC-08FC4C52637D}" type="slidenum">
              <a:rPr lang="en-US" smtClean="0"/>
              <a:pPr/>
              <a:t>‹#›</a:t>
            </a:fld>
            <a:endParaRPr lang="en-US"/>
          </a:p>
        </p:txBody>
      </p:sp>
      <p:sp>
        <p:nvSpPr>
          <p:cNvPr id="6" name="Title 1">
            <a:extLst>
              <a:ext uri="{FF2B5EF4-FFF2-40B4-BE49-F238E27FC236}">
                <a16:creationId xmlns:a16="http://schemas.microsoft.com/office/drawing/2014/main" id="{B3EEB897-1F38-A6C0-79B2-7BB835013E5A}"/>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7" name="Text Placeholder 12">
            <a:extLst>
              <a:ext uri="{FF2B5EF4-FFF2-40B4-BE49-F238E27FC236}">
                <a16:creationId xmlns:a16="http://schemas.microsoft.com/office/drawing/2014/main" id="{F38D9B8F-E367-70E5-265B-F36338D77A17}"/>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8" name="Text Placeholder 12">
            <a:extLst>
              <a:ext uri="{FF2B5EF4-FFF2-40B4-BE49-F238E27FC236}">
                <a16:creationId xmlns:a16="http://schemas.microsoft.com/office/drawing/2014/main" id="{28D5277C-F6BF-6C18-A0FC-748B0408C647}"/>
              </a:ext>
            </a:extLst>
          </p:cNvPr>
          <p:cNvSpPr>
            <a:spLocks noGrp="1"/>
          </p:cNvSpPr>
          <p:nvPr>
            <p:ph type="body" sz="quarter" idx="17"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2" name="Picture Placeholder 6">
            <a:extLst>
              <a:ext uri="{FF2B5EF4-FFF2-40B4-BE49-F238E27FC236}">
                <a16:creationId xmlns:a16="http://schemas.microsoft.com/office/drawing/2014/main" id="{81FD4E8D-C603-AF0D-B82A-F39C3614C3A9}"/>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42008979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content and image_2">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5B8371-C0A6-DD92-BFA4-AB389B3D1B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52" t="4160" r="44467" b="41474"/>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a:xfrm>
            <a:off x="419099" y="2963192"/>
            <a:ext cx="5086337" cy="646331"/>
          </a:xfrm>
        </p:spPr>
        <p:txBody>
          <a:bodyPr wrap="square" anchor="b">
            <a:spAutoFit/>
          </a:bodyPr>
          <a:lstStyle>
            <a:lvl1pPr algn="l">
              <a:defRPr spc="0"/>
            </a:lvl1pPr>
          </a:lstStyle>
          <a:p>
            <a:r>
              <a:rPr lang="en-US"/>
              <a:t>Title and image</a:t>
            </a:r>
          </a:p>
        </p:txBody>
      </p:sp>
      <p:sp>
        <p:nvSpPr>
          <p:cNvPr id="15" name="Text Placeholder 12">
            <a:extLst>
              <a:ext uri="{FF2B5EF4-FFF2-40B4-BE49-F238E27FC236}">
                <a16:creationId xmlns:a16="http://schemas.microsoft.com/office/drawing/2014/main" id="{75E3AFC5-1F1E-90B5-A413-ABEF7C5EFE60}"/>
              </a:ext>
            </a:extLst>
          </p:cNvPr>
          <p:cNvSpPr>
            <a:spLocks noGrp="1"/>
          </p:cNvSpPr>
          <p:nvPr>
            <p:ph type="body" sz="quarter" idx="12"/>
          </p:nvPr>
        </p:nvSpPr>
        <p:spPr>
          <a:xfrm>
            <a:off x="419099" y="3793440"/>
            <a:ext cx="508633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3" name="Text Placeholder 12">
            <a:extLst>
              <a:ext uri="{FF2B5EF4-FFF2-40B4-BE49-F238E27FC236}">
                <a16:creationId xmlns:a16="http://schemas.microsoft.com/office/drawing/2014/main" id="{27E11ED1-3B80-E821-55D3-994B6956A37D}"/>
              </a:ext>
            </a:extLst>
          </p:cNvPr>
          <p:cNvSpPr>
            <a:spLocks noGrp="1"/>
          </p:cNvSpPr>
          <p:nvPr>
            <p:ph type="body" sz="quarter" idx="14" hasCustomPrompt="1"/>
          </p:nvPr>
        </p:nvSpPr>
        <p:spPr>
          <a:xfrm>
            <a:off x="419099" y="585446"/>
            <a:ext cx="2096652" cy="296037"/>
          </a:xfrm>
          <a:prstGeom prst="roundRect">
            <a:avLst>
              <a:gd name="adj" fmla="val 22040"/>
            </a:avLst>
          </a:prstGeom>
          <a:solidFill>
            <a:schemeClr val="accent1"/>
          </a:solidFill>
        </p:spPr>
        <p:txBody>
          <a:bodyPr anchor="ctr"/>
          <a:lstStyle>
            <a:lvl1pPr marL="0" indent="0" algn="ctr">
              <a:buNone/>
              <a:defRPr lang="en-US" sz="1200" b="1" i="0" kern="1200" spc="30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marL="0" lvl="0" indent="0" algn="ctr"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tabLst/>
            </a:pPr>
            <a:r>
              <a:rPr lang="en-US" dirty="0"/>
              <a:t>SECTION TITLE</a:t>
            </a:r>
          </a:p>
        </p:txBody>
      </p:sp>
      <p:sp>
        <p:nvSpPr>
          <p:cNvPr id="7" name="Slide Number Placeholder 6">
            <a:extLst>
              <a:ext uri="{FF2B5EF4-FFF2-40B4-BE49-F238E27FC236}">
                <a16:creationId xmlns:a16="http://schemas.microsoft.com/office/drawing/2014/main" id="{EB957175-408B-3090-4F51-C5CD113DE9F9}"/>
              </a:ext>
            </a:extLst>
          </p:cNvPr>
          <p:cNvSpPr>
            <a:spLocks noGrp="1"/>
          </p:cNvSpPr>
          <p:nvPr>
            <p:ph type="sldNum" sz="quarter" idx="17"/>
          </p:nvPr>
        </p:nvSpPr>
        <p:spPr/>
        <p:txBody>
          <a:bodyPr/>
          <a:lstStyle/>
          <a:p>
            <a:fld id="{DC503246-BBCE-4F0A-BCDC-08FC4C52637D}" type="slidenum">
              <a:rPr lang="en-US" smtClean="0"/>
              <a:pPr/>
              <a:t>‹#›</a:t>
            </a:fld>
            <a:endParaRPr lang="en-US"/>
          </a:p>
        </p:txBody>
      </p:sp>
      <p:sp>
        <p:nvSpPr>
          <p:cNvPr id="5" name="Picture Placeholder 6">
            <a:extLst>
              <a:ext uri="{FF2B5EF4-FFF2-40B4-BE49-F238E27FC236}">
                <a16:creationId xmlns:a16="http://schemas.microsoft.com/office/drawing/2014/main" id="{DBFA43C5-E5DD-507E-5FED-72A5B09A6C2B}"/>
              </a:ext>
            </a:extLst>
          </p:cNvPr>
          <p:cNvSpPr>
            <a:spLocks noGrp="1"/>
          </p:cNvSpPr>
          <p:nvPr>
            <p:ph type="pic" sz="quarter" idx="13" hasCustomPrompt="1"/>
          </p:nvPr>
        </p:nvSpPr>
        <p:spPr>
          <a:xfrm>
            <a:off x="6686566" y="342900"/>
            <a:ext cx="5162534"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2470383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mage, callout box">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12852A8-90D0-6D87-0F6A-8E688E4E417C}"/>
              </a:ext>
            </a:extLst>
          </p:cNvPr>
          <p:cNvSpPr>
            <a:spLocks noGrp="1"/>
          </p:cNvSpPr>
          <p:nvPr>
            <p:ph type="pic" sz="quarter" idx="10" hasCustomPrompt="1"/>
          </p:nvPr>
        </p:nvSpPr>
        <p:spPr>
          <a:xfrm>
            <a:off x="6342744" y="0"/>
            <a:ext cx="5849256"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ext Placeholder 12">
            <a:extLst>
              <a:ext uri="{FF2B5EF4-FFF2-40B4-BE49-F238E27FC236}">
                <a16:creationId xmlns:a16="http://schemas.microsoft.com/office/drawing/2014/main" id="{E443CEB2-8374-F260-B87D-FC866EC90FE0}"/>
              </a:ext>
            </a:extLst>
          </p:cNvPr>
          <p:cNvSpPr>
            <a:spLocks noGrp="1"/>
          </p:cNvSpPr>
          <p:nvPr>
            <p:ph type="body" sz="quarter" idx="16" hasCustomPrompt="1"/>
          </p:nvPr>
        </p:nvSpPr>
        <p:spPr>
          <a:xfrm>
            <a:off x="419100" y="4688232"/>
            <a:ext cx="6340332" cy="1522068"/>
          </a:xfrm>
          <a:prstGeom prst="roundRect">
            <a:avLst>
              <a:gd name="adj" fmla="val 13066"/>
            </a:avLst>
          </a:prstGeom>
          <a:solidFill>
            <a:schemeClr val="accent1"/>
          </a:solidFill>
        </p:spPr>
        <p:txBody>
          <a:bodyPr lIns="1920240" tIns="228600" rIns="457200" bIns="228600" anchor="ctr"/>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4" name="Title 1">
            <a:extLst>
              <a:ext uri="{FF2B5EF4-FFF2-40B4-BE49-F238E27FC236}">
                <a16:creationId xmlns:a16="http://schemas.microsoft.com/office/drawing/2014/main" id="{700664E9-343F-D88D-014A-7D3AFE06C8EA}"/>
              </a:ext>
            </a:extLst>
          </p:cNvPr>
          <p:cNvSpPr>
            <a:spLocks noGrp="1"/>
          </p:cNvSpPr>
          <p:nvPr>
            <p:ph type="title" hasCustomPrompt="1"/>
          </p:nvPr>
        </p:nvSpPr>
        <p:spPr>
          <a:xfrm>
            <a:off x="425038" y="1378308"/>
            <a:ext cx="5430157" cy="1200329"/>
          </a:xfrm>
        </p:spPr>
        <p:txBody>
          <a:bodyPr wrap="square" anchor="b">
            <a:spAutoFit/>
          </a:bodyPr>
          <a:lstStyle>
            <a:lvl1pPr algn="l">
              <a:defRPr spc="0"/>
            </a:lvl1pPr>
          </a:lstStyle>
          <a:p>
            <a:r>
              <a:rPr lang="en-US" dirty="0"/>
              <a:t>Title and image with callout box</a:t>
            </a:r>
          </a:p>
        </p:txBody>
      </p:sp>
      <p:sp>
        <p:nvSpPr>
          <p:cNvPr id="17" name="Text Placeholder 12">
            <a:extLst>
              <a:ext uri="{FF2B5EF4-FFF2-40B4-BE49-F238E27FC236}">
                <a16:creationId xmlns:a16="http://schemas.microsoft.com/office/drawing/2014/main" id="{3A82A614-DD13-3818-9411-799477AC15EB}"/>
              </a:ext>
            </a:extLst>
          </p:cNvPr>
          <p:cNvSpPr>
            <a:spLocks noGrp="1"/>
          </p:cNvSpPr>
          <p:nvPr>
            <p:ph type="body" sz="quarter" idx="12" hasCustomPrompt="1"/>
          </p:nvPr>
        </p:nvSpPr>
        <p:spPr>
          <a:xfrm>
            <a:off x="425038" y="2762554"/>
            <a:ext cx="5430157" cy="430887"/>
          </a:xfrm>
        </p:spPr>
        <p:txBody>
          <a:bodyPr anchor="t"/>
          <a:lstStyle>
            <a:lvl1pPr marL="0" indent="0" algn="l">
              <a:lnSpc>
                <a:spcPct val="100000"/>
              </a:lnSpc>
              <a:buNone/>
              <a:defRPr lang="en-US" sz="22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r>
              <a:rPr lang="en-US"/>
              <a:t>Click to add text</a:t>
            </a:r>
          </a:p>
        </p:txBody>
      </p:sp>
      <p:sp>
        <p:nvSpPr>
          <p:cNvPr id="22" name="Picture Placeholder 12">
            <a:extLst>
              <a:ext uri="{FF2B5EF4-FFF2-40B4-BE49-F238E27FC236}">
                <a16:creationId xmlns:a16="http://schemas.microsoft.com/office/drawing/2014/main" id="{9CD4326E-A8E9-1E22-CE0F-1B63E5913E3D}"/>
              </a:ext>
            </a:extLst>
          </p:cNvPr>
          <p:cNvSpPr>
            <a:spLocks noGrp="1"/>
          </p:cNvSpPr>
          <p:nvPr>
            <p:ph type="pic" sz="quarter" idx="15" hasCustomPrompt="1"/>
          </p:nvPr>
        </p:nvSpPr>
        <p:spPr>
          <a:xfrm>
            <a:off x="786647" y="4901861"/>
            <a:ext cx="1159212" cy="1094811"/>
          </a:xfrm>
        </p:spPr>
        <p:txBody>
          <a:bodyPr>
            <a:noAutofit/>
          </a:bodyPr>
          <a:lstStyle>
            <a:lvl1pPr marL="0" indent="0">
              <a:buNone/>
              <a:defRPr sz="1800"/>
            </a:lvl1pPr>
          </a:lstStyle>
          <a:p>
            <a:r>
              <a:rPr lang="en-US"/>
              <a:t>Click icon to add image</a:t>
            </a:r>
          </a:p>
        </p:txBody>
      </p:sp>
      <p:sp>
        <p:nvSpPr>
          <p:cNvPr id="4" name="Slide Number Placeholder 3">
            <a:extLst>
              <a:ext uri="{FF2B5EF4-FFF2-40B4-BE49-F238E27FC236}">
                <a16:creationId xmlns:a16="http://schemas.microsoft.com/office/drawing/2014/main" id="{A3705290-DECD-0642-0A19-841EDAE1C490}"/>
              </a:ext>
            </a:extLst>
          </p:cNvPr>
          <p:cNvSpPr>
            <a:spLocks noGrp="1"/>
          </p:cNvSpPr>
          <p:nvPr>
            <p:ph type="sldNum" sz="quarter" idx="19"/>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5457583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photo">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C0FBAC3-DE1C-A165-12D1-A8AC06706DCD}"/>
              </a:ext>
            </a:extLst>
          </p:cNvPr>
          <p:cNvSpPr>
            <a:spLocks noGrp="1"/>
          </p:cNvSpPr>
          <p:nvPr>
            <p:ph type="pic" sz="quarter" idx="12" hasCustomPrompt="1"/>
          </p:nvPr>
        </p:nvSpPr>
        <p:spPr>
          <a:xfrm>
            <a:off x="1893477" y="1485898"/>
            <a:ext cx="8405047" cy="4724402"/>
          </a:xfrm>
          <a:prstGeom prst="roundRect">
            <a:avLst>
              <a:gd name="adj" fmla="val 3930"/>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6" name="Slide Number Placeholder 5">
            <a:extLst>
              <a:ext uri="{FF2B5EF4-FFF2-40B4-BE49-F238E27FC236}">
                <a16:creationId xmlns:a16="http://schemas.microsoft.com/office/drawing/2014/main" id="{BCC5BBA1-6FC2-80CD-A252-B6145A8122BD}"/>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CCAD4ED-2188-B627-6CDA-9539CE07D9A5}"/>
              </a:ext>
            </a:extLst>
          </p:cNvPr>
          <p:cNvSpPr>
            <a:spLocks noGrp="1"/>
          </p:cNvSpPr>
          <p:nvPr>
            <p:ph type="body" sz="quarter" idx="10" hasCustomPrompt="1"/>
          </p:nvPr>
        </p:nvSpPr>
        <p:spPr>
          <a:xfrm>
            <a:off x="432651" y="1087476"/>
            <a:ext cx="11424061"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9" name="Title 1">
            <a:extLst>
              <a:ext uri="{FF2B5EF4-FFF2-40B4-BE49-F238E27FC236}">
                <a16:creationId xmlns:a16="http://schemas.microsoft.com/office/drawing/2014/main" id="{D47BD224-F150-DFCA-ABDE-7F725FB4BD3C}"/>
              </a:ext>
            </a:extLst>
          </p:cNvPr>
          <p:cNvSpPr>
            <a:spLocks noGrp="1"/>
          </p:cNvSpPr>
          <p:nvPr>
            <p:ph type="title" hasCustomPrompt="1"/>
          </p:nvPr>
        </p:nvSpPr>
        <p:spPr>
          <a:xfrm>
            <a:off x="425038" y="355015"/>
            <a:ext cx="11424061" cy="638175"/>
          </a:xfrm>
        </p:spPr>
        <p:txBody>
          <a:bodyPr/>
          <a:lstStyle>
            <a:lvl1pPr>
              <a:defRPr/>
            </a:lvl1pPr>
          </a:lstStyle>
          <a:p>
            <a:r>
              <a:rPr lang="en-US" dirty="0"/>
              <a:t>Image with subtitle layout</a:t>
            </a:r>
          </a:p>
        </p:txBody>
      </p:sp>
    </p:spTree>
    <p:extLst>
      <p:ext uri="{BB962C8B-B14F-4D97-AF65-F5344CB8AC3E}">
        <p14:creationId xmlns:p14="http://schemas.microsoft.com/office/powerpoint/2010/main" val="236487928"/>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1871E6A6-6341-B294-5F63-CF5C2BA37727}"/>
              </a:ext>
            </a:extLst>
          </p:cNvPr>
          <p:cNvSpPr>
            <a:spLocks noGrp="1"/>
          </p:cNvSpPr>
          <p:nvPr>
            <p:ph type="pic" sz="quarter" idx="13" hasCustomPrompt="1"/>
          </p:nvPr>
        </p:nvSpPr>
        <p:spPr>
          <a:xfrm>
            <a:off x="0" y="0"/>
            <a:ext cx="12192000" cy="6857999"/>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3" name="Title 1">
            <a:extLst>
              <a:ext uri="{FF2B5EF4-FFF2-40B4-BE49-F238E27FC236}">
                <a16:creationId xmlns:a16="http://schemas.microsoft.com/office/drawing/2014/main" id="{3ED53455-8BA8-DF23-E4E1-636B40D3B2F0}"/>
              </a:ext>
            </a:extLst>
          </p:cNvPr>
          <p:cNvSpPr>
            <a:spLocks noGrp="1"/>
          </p:cNvSpPr>
          <p:nvPr>
            <p:ph type="title" hasCustomPrompt="1"/>
          </p:nvPr>
        </p:nvSpPr>
        <p:spPr>
          <a:xfrm>
            <a:off x="419100" y="2414953"/>
            <a:ext cx="5638800" cy="638175"/>
          </a:xfrm>
        </p:spPr>
        <p:txBody>
          <a:bodyPr anchor="b"/>
          <a:lstStyle>
            <a:lvl1pPr>
              <a:defRPr>
                <a:solidFill>
                  <a:schemeClr val="tx1"/>
                </a:solidFill>
              </a:defRPr>
            </a:lvl1pPr>
          </a:lstStyle>
          <a:p>
            <a:r>
              <a:rPr lang="en-US" dirty="0"/>
              <a:t>Title, content, image</a:t>
            </a:r>
          </a:p>
        </p:txBody>
      </p:sp>
      <p:sp>
        <p:nvSpPr>
          <p:cNvPr id="24" name="Content Placeholder 10">
            <a:extLst>
              <a:ext uri="{FF2B5EF4-FFF2-40B4-BE49-F238E27FC236}">
                <a16:creationId xmlns:a16="http://schemas.microsoft.com/office/drawing/2014/main" id="{5089E6D9-5497-C520-A875-76DB5C71436E}"/>
              </a:ext>
            </a:extLst>
          </p:cNvPr>
          <p:cNvSpPr>
            <a:spLocks noGrp="1"/>
          </p:cNvSpPr>
          <p:nvPr>
            <p:ph sz="quarter" idx="15" hasCustomPrompt="1"/>
          </p:nvPr>
        </p:nvSpPr>
        <p:spPr>
          <a:xfrm>
            <a:off x="419100" y="3298213"/>
            <a:ext cx="5638800" cy="1172894"/>
          </a:xfrm>
        </p:spPr>
        <p:txBody>
          <a:bodyPr>
            <a:noAutofit/>
          </a:bodyPr>
          <a:lstStyle>
            <a:lvl1pPr marL="0" indent="0">
              <a:buNone/>
              <a:defRPr>
                <a:solidFill>
                  <a:schemeClr val="tx1"/>
                </a:solidFill>
              </a:defRPr>
            </a:lvl1pPr>
          </a:lstStyle>
          <a:p>
            <a:pPr lvl="0"/>
            <a:r>
              <a:rPr lang="en-US"/>
              <a:t>Enter slide content</a:t>
            </a:r>
          </a:p>
        </p:txBody>
      </p:sp>
      <p:sp>
        <p:nvSpPr>
          <p:cNvPr id="21" name="Slide Number Placeholder 24">
            <a:extLst>
              <a:ext uri="{FF2B5EF4-FFF2-40B4-BE49-F238E27FC236}">
                <a16:creationId xmlns:a16="http://schemas.microsoft.com/office/drawing/2014/main" id="{2D342FEB-5ABB-D6F6-9D76-C16AE6388620}"/>
              </a:ext>
            </a:extLst>
          </p:cNvPr>
          <p:cNvSpPr>
            <a:spLocks noGrp="1"/>
          </p:cNvSpPr>
          <p:nvPr>
            <p:ph type="sldNum" sz="quarter" idx="18"/>
          </p:nvPr>
        </p:nvSpPr>
        <p:spPr>
          <a:xfrm>
            <a:off x="9105901" y="6348151"/>
            <a:ext cx="2743200" cy="365125"/>
          </a:xfrm>
        </p:spPr>
        <p:txBody>
          <a:bodyPr/>
          <a:lstStyle/>
          <a:p>
            <a:fld id="{DC503246-BBCE-4F0A-BCDC-08FC4C52637D}" type="slidenum">
              <a:rPr lang="en-US" smtClean="0"/>
              <a:pPr/>
              <a:t>‹#›</a:t>
            </a:fld>
            <a:endParaRPr lang="en-US"/>
          </a:p>
        </p:txBody>
      </p:sp>
      <p:sp>
        <p:nvSpPr>
          <p:cNvPr id="25" name="TextBox 3">
            <a:extLst>
              <a:ext uri="{FF2B5EF4-FFF2-40B4-BE49-F238E27FC236}">
                <a16:creationId xmlns:a16="http://schemas.microsoft.com/office/drawing/2014/main" id="{37AF9C0F-78D6-C8FA-F021-585739AA488C}"/>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26" name="Graphic 25">
            <a:extLst>
              <a:ext uri="{FF2B5EF4-FFF2-40B4-BE49-F238E27FC236}">
                <a16:creationId xmlns:a16="http://schemas.microsoft.com/office/drawing/2014/main" id="{5F0596F6-67F4-A538-E79D-9B2D05719A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24075709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Full bleed photo">
    <p:spTree>
      <p:nvGrpSpPr>
        <p:cNvPr id="1" name=""/>
        <p:cNvGrpSpPr/>
        <p:nvPr/>
      </p:nvGrpSpPr>
      <p:grpSpPr>
        <a:xfrm>
          <a:off x="0" y="0"/>
          <a:ext cx="0" cy="0"/>
          <a:chOff x="0" y="0"/>
          <a:chExt cx="0" cy="0"/>
        </a:xfrm>
      </p:grpSpPr>
      <p:sp>
        <p:nvSpPr>
          <p:cNvPr id="16" name="Picture Placeholder 6">
            <a:extLst>
              <a:ext uri="{FF2B5EF4-FFF2-40B4-BE49-F238E27FC236}">
                <a16:creationId xmlns:a16="http://schemas.microsoft.com/office/drawing/2014/main" id="{A27BB3CF-1205-0027-049B-BD3567B2E330}"/>
              </a:ext>
            </a:extLst>
          </p:cNvPr>
          <p:cNvSpPr>
            <a:spLocks noGrp="1"/>
          </p:cNvSpPr>
          <p:nvPr>
            <p:ph type="pic" sz="quarter" idx="13" hasCustomPrompt="1"/>
          </p:nvPr>
        </p:nvSpPr>
        <p:spPr>
          <a:xfrm>
            <a:off x="0" y="0"/>
            <a:ext cx="12192000" cy="6858000"/>
          </a:xfrm>
          <a:prstGeom prst="rect">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Slide Number Placeholder 24">
            <a:extLst>
              <a:ext uri="{FF2B5EF4-FFF2-40B4-BE49-F238E27FC236}">
                <a16:creationId xmlns:a16="http://schemas.microsoft.com/office/drawing/2014/main" id="{13840F62-9717-90C6-6842-D1AA2CF349E3}"/>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20" name="Title 2">
            <a:extLst>
              <a:ext uri="{FF2B5EF4-FFF2-40B4-BE49-F238E27FC236}">
                <a16:creationId xmlns:a16="http://schemas.microsoft.com/office/drawing/2014/main" id="{8478C7A9-D31C-969E-487C-F31C96AF24FE}"/>
              </a:ext>
            </a:extLst>
          </p:cNvPr>
          <p:cNvSpPr>
            <a:spLocks noGrp="1"/>
          </p:cNvSpPr>
          <p:nvPr>
            <p:ph type="title" hasCustomPrompt="1"/>
          </p:nvPr>
        </p:nvSpPr>
        <p:spPr>
          <a:xfrm>
            <a:off x="0" y="-796413"/>
            <a:ext cx="12192000" cy="786888"/>
          </a:xfrm>
        </p:spPr>
        <p:txBody>
          <a:bodyPr/>
          <a:lstStyle>
            <a:lvl1pPr>
              <a:defRPr sz="2400">
                <a:solidFill>
                  <a:schemeClr val="bg1">
                    <a:lumMod val="65000"/>
                    <a:lumOff val="35000"/>
                  </a:schemeClr>
                </a:solidFill>
              </a:defRPr>
            </a:lvl1pPr>
          </a:lstStyle>
          <a:p>
            <a:r>
              <a:rPr lang="en-US" dirty="0"/>
              <a:t>Full-screen image layout (enter descriptive title here for accessibility)</a:t>
            </a:r>
          </a:p>
        </p:txBody>
      </p:sp>
      <p:sp>
        <p:nvSpPr>
          <p:cNvPr id="2" name="TextBox 3">
            <a:extLst>
              <a:ext uri="{FF2B5EF4-FFF2-40B4-BE49-F238E27FC236}">
                <a16:creationId xmlns:a16="http://schemas.microsoft.com/office/drawing/2014/main" id="{975790CC-B351-3482-49CC-15C1664D3AA2}"/>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3" name="Graphic 2">
            <a:extLst>
              <a:ext uri="{FF2B5EF4-FFF2-40B4-BE49-F238E27FC236}">
                <a16:creationId xmlns:a16="http://schemas.microsoft.com/office/drawing/2014/main" id="{F2CE0EEE-C37B-EBB9-2A0D-0076CDE5D41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88666464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50000"/>
                    </a14:imgEffect>
                  </a14:imgLayer>
                </a14:imgProps>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578080" cy="638175"/>
          </a:xfrm>
        </p:spPr>
        <p:txBody>
          <a:bodyPr/>
          <a:lstStyle>
            <a:lvl1pPr>
              <a:defRPr sz="2400">
                <a:solidFill>
                  <a:schemeClr val="bg1">
                    <a:lumMod val="65000"/>
                    <a:lumOff val="35000"/>
                  </a:schemeClr>
                </a:solidFill>
              </a:defRPr>
            </a:lvl1pPr>
          </a:lstStyle>
          <a:p>
            <a:r>
              <a:rPr lang="en-US" dirty="0"/>
              <a:t>Video layout (enter descriptive title here for accessibility)</a:t>
            </a:r>
          </a:p>
        </p:txBody>
      </p:sp>
      <p:sp>
        <p:nvSpPr>
          <p:cNvPr id="2" name="Rectangle 1">
            <a:extLst>
              <a:ext uri="{FF2B5EF4-FFF2-40B4-BE49-F238E27FC236}">
                <a16:creationId xmlns:a16="http://schemas.microsoft.com/office/drawing/2014/main" id="{A853F2CA-DBDA-7C9C-7425-2211FA522263}"/>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Slide Number Placeholder 5">
            <a:extLst>
              <a:ext uri="{FF2B5EF4-FFF2-40B4-BE49-F238E27FC236}">
                <a16:creationId xmlns:a16="http://schemas.microsoft.com/office/drawing/2014/main" id="{91A54A77-5BB6-7F8B-8C57-EEED32062115}"/>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276429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with Bulle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425038" y="1485900"/>
            <a:ext cx="55626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6240" y="1485900"/>
            <a:ext cx="5638799"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58F972C-BC06-47DF-30E0-A830095B32CE}"/>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043212230"/>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419100" y="1371600"/>
            <a:ext cx="55625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419100" y="2041412"/>
            <a:ext cx="55625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4" y="1371600"/>
            <a:ext cx="5638798"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2041412"/>
            <a:ext cx="5638797" cy="2000548"/>
          </a:xfrm>
        </p:spPr>
        <p:txBody>
          <a:bodyPr/>
          <a:lstStyle>
            <a:lvl1pPr marL="342900" indent="-342900">
              <a:lnSpc>
                <a:spcPct val="100000"/>
              </a:lnSpc>
              <a:buFont typeface="Arial" panose="020B0604020202020204" pitchFamily="34" charset="0"/>
              <a:buChar char="•"/>
              <a:defRPr sz="2400"/>
            </a:lvl1pPr>
            <a:lvl2pPr marL="571500" indent="-342900">
              <a:lnSpc>
                <a:spcPct val="100000"/>
              </a:lnSpc>
              <a:buFont typeface="Arial" panose="020B0604020202020204" pitchFamily="34" charset="0"/>
              <a:buChar char="•"/>
              <a:defRPr sz="2000"/>
            </a:lvl2pPr>
            <a:lvl3pPr marL="742950" indent="-285750">
              <a:lnSpc>
                <a:spcPct val="100000"/>
              </a:lnSpc>
              <a:buFont typeface="Arial" panose="020B0604020202020204" pitchFamily="34" charset="0"/>
              <a:buChar char="•"/>
              <a:defRPr sz="1800"/>
            </a:lvl3pPr>
            <a:lvl4pPr marL="971550" indent="-285750">
              <a:lnSpc>
                <a:spcPct val="100000"/>
              </a:lnSpc>
              <a:buFont typeface="Arial" panose="020B0604020202020204" pitchFamily="34" charset="0"/>
              <a:buChar char="•"/>
              <a:defRPr sz="1600"/>
            </a:lvl4pPr>
            <a:lvl5pPr marL="971550" indent="-285750">
              <a:lnSpc>
                <a:spcPct val="100000"/>
              </a:lnSpc>
              <a:buFont typeface="Arial" panose="020B0604020202020204" pitchFamily="34" charset="0"/>
              <a:buChar char="•"/>
              <a:defRPr sz="16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8969BC07-3935-2013-6259-7B3410B30B59}"/>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0" name="Title 1">
            <a:extLst>
              <a:ext uri="{FF2B5EF4-FFF2-40B4-BE49-F238E27FC236}">
                <a16:creationId xmlns:a16="http://schemas.microsoft.com/office/drawing/2014/main" id="{E28D7165-8EDA-CC8C-3250-C5B8025510A5}"/>
              </a:ext>
            </a:extLst>
          </p:cNvPr>
          <p:cNvSpPr>
            <a:spLocks noGrp="1"/>
          </p:cNvSpPr>
          <p:nvPr>
            <p:ph type="title" hasCustomPrompt="1"/>
          </p:nvPr>
        </p:nvSpPr>
        <p:spPr>
          <a:xfrm>
            <a:off x="425038" y="355015"/>
            <a:ext cx="11430001" cy="638175"/>
          </a:xfrm>
        </p:spPr>
        <p:txBody>
          <a:bodyPr/>
          <a:lstStyle>
            <a:lvl1pPr>
              <a:defRPr/>
            </a:lvl1pPr>
          </a:lstStyle>
          <a:p>
            <a:r>
              <a:rPr lang="en-US" dirty="0"/>
              <a:t>Comparison layout</a:t>
            </a:r>
          </a:p>
        </p:txBody>
      </p:sp>
    </p:spTree>
    <p:extLst>
      <p:ext uri="{BB962C8B-B14F-4D97-AF65-F5344CB8AC3E}">
        <p14:creationId xmlns:p14="http://schemas.microsoft.com/office/powerpoint/2010/main" val="2891601304"/>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BD2DC2EE-E87B-3A5B-5E75-2D6E41FB3984}"/>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56BF4B5C-7D13-B582-5A3B-5961AFEEB350}"/>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9989C9A6-A0F7-6844-34C4-451A6C419846}"/>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C5E51572-00A2-1B47-ABB1-F32B45D922B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09031198-C933-251C-9B48-716EA3468A5B}"/>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E0C9427B-82A7-CC10-4F60-F4C76B86C881}"/>
              </a:ext>
            </a:extLst>
          </p:cNvPr>
          <p:cNvSpPr txBox="1">
            <a:spLocks noChangeArrowheads="1"/>
          </p:cNvSpPr>
          <p:nvPr userDrawn="1"/>
        </p:nvSpPr>
        <p:spPr bwMode="white">
          <a:xfrm>
            <a:off x="419101" y="6476853"/>
            <a:ext cx="5038544"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1838870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plit content with header">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a:xfrm>
            <a:off x="425039" y="1379022"/>
            <a:ext cx="11429999" cy="1231106"/>
          </a:xfrm>
        </p:spPr>
        <p:txBody>
          <a:bodyPr/>
          <a:lstStyle>
            <a:lvl1pPr marL="0" indent="0">
              <a:lnSpc>
                <a:spcPct val="100000"/>
              </a:lnSpc>
              <a:buNone/>
              <a:defRPr sz="2000"/>
            </a:lvl1pPr>
            <a:lvl2pPr marL="228600" indent="0">
              <a:lnSpc>
                <a:spcPct val="100000"/>
              </a:lnSpc>
              <a:buNone/>
              <a:defRPr sz="1800"/>
            </a:lvl2pPr>
            <a:lvl3pPr marL="457200" indent="0">
              <a:lnSpc>
                <a:spcPct val="100000"/>
              </a:lnSpc>
              <a:buNone/>
              <a:defRPr sz="1600"/>
            </a:lvl3pPr>
            <a:lvl4pPr marL="685800" indent="0">
              <a:buNone/>
              <a:defRPr sz="1400"/>
            </a:lvl4pPr>
            <a:lvl5pPr marL="685800" indent="0">
              <a:buNone/>
              <a:defRPr sz="1400"/>
            </a:lvl5pPr>
          </a:lstStyle>
          <a:p>
            <a:pPr lvl="0"/>
            <a:r>
              <a:rPr lang="en-US" dirty="0"/>
              <a:t>Enter slide content</a:t>
            </a:r>
          </a:p>
          <a:p>
            <a:pPr lvl="1"/>
            <a:r>
              <a:rPr lang="en-US" dirty="0"/>
              <a:t>Second level</a:t>
            </a:r>
          </a:p>
          <a:p>
            <a:pPr lvl="2"/>
            <a:r>
              <a:rPr lang="en-US" dirty="0"/>
              <a:t>Third level</a:t>
            </a:r>
          </a:p>
        </p:txBody>
      </p:sp>
      <p:sp>
        <p:nvSpPr>
          <p:cNvPr id="5" name="Content Placeholder 2">
            <a:extLst>
              <a:ext uri="{FF2B5EF4-FFF2-40B4-BE49-F238E27FC236}">
                <a16:creationId xmlns:a16="http://schemas.microsoft.com/office/drawing/2014/main" id="{F6AACF00-959A-2B82-CD02-0DA478B13B18}"/>
              </a:ext>
            </a:extLst>
          </p:cNvPr>
          <p:cNvSpPr>
            <a:spLocks noGrp="1"/>
          </p:cNvSpPr>
          <p:nvPr>
            <p:ph sz="half" idx="10" hasCustomPrompt="1"/>
          </p:nvPr>
        </p:nvSpPr>
        <p:spPr>
          <a:xfrm>
            <a:off x="425038" y="2984229"/>
            <a:ext cx="54483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a:extLst>
              <a:ext uri="{FF2B5EF4-FFF2-40B4-BE49-F238E27FC236}">
                <a16:creationId xmlns:a16="http://schemas.microsoft.com/office/drawing/2014/main" id="{74962A34-26C7-E1E9-09A4-2844AB099321}"/>
              </a:ext>
            </a:extLst>
          </p:cNvPr>
          <p:cNvSpPr>
            <a:spLocks noGrp="1"/>
          </p:cNvSpPr>
          <p:nvPr>
            <p:ph sz="half" idx="2" hasCustomPrompt="1"/>
          </p:nvPr>
        </p:nvSpPr>
        <p:spPr>
          <a:xfrm>
            <a:off x="6292438" y="2984229"/>
            <a:ext cx="5562600" cy="1815882"/>
          </a:xfrm>
        </p:spPr>
        <p:txBody>
          <a:bodyPr/>
          <a:lstStyle>
            <a:lvl1pPr>
              <a:lnSpc>
                <a:spcPct val="100000"/>
              </a:lnSpc>
              <a:defRPr sz="2000"/>
            </a:lvl1pPr>
            <a:lvl2pPr>
              <a:lnSpc>
                <a:spcPct val="100000"/>
              </a:lnSpc>
              <a:defRPr sz="1800"/>
            </a:lvl2pPr>
            <a:lvl3pPr>
              <a:lnSpc>
                <a:spcPct val="100000"/>
              </a:lnSpc>
              <a:defRPr sz="1600"/>
            </a:lvl3pPr>
            <a:lvl4pPr>
              <a:lnSpc>
                <a:spcPct val="100000"/>
              </a:lnSpc>
              <a:defRPr sz="1400"/>
            </a:lvl4pPr>
            <a:lvl5pPr>
              <a:lnSpc>
                <a:spcPct val="100000"/>
              </a:lnSpc>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0AB8E86-AED5-C3BE-7AD3-F6DCA34E8A58}"/>
              </a:ext>
            </a:extLst>
          </p:cNvPr>
          <p:cNvSpPr>
            <a:spLocks noGrp="1"/>
          </p:cNvSpPr>
          <p:nvPr>
            <p:ph type="sldNum" sz="quarter" idx="13"/>
          </p:nvPr>
        </p:nvSpPr>
        <p:spPr/>
        <p:txBody>
          <a:bodyPr/>
          <a:lstStyle/>
          <a:p>
            <a:fld id="{DC503246-BBCE-4F0A-BCDC-08FC4C52637D}" type="slidenum">
              <a:rPr lang="en-US" smtClean="0"/>
              <a:pPr/>
              <a:t>‹#›</a:t>
            </a:fld>
            <a:endParaRPr lang="en-US"/>
          </a:p>
        </p:txBody>
      </p:sp>
      <p:sp>
        <p:nvSpPr>
          <p:cNvPr id="9" name="Title 1">
            <a:extLst>
              <a:ext uri="{FF2B5EF4-FFF2-40B4-BE49-F238E27FC236}">
                <a16:creationId xmlns:a16="http://schemas.microsoft.com/office/drawing/2014/main" id="{1AA73074-962E-13D2-2EF9-82F3F36E515A}"/>
              </a:ext>
            </a:extLst>
          </p:cNvPr>
          <p:cNvSpPr>
            <a:spLocks noGrp="1"/>
          </p:cNvSpPr>
          <p:nvPr>
            <p:ph type="title" hasCustomPrompt="1"/>
          </p:nvPr>
        </p:nvSpPr>
        <p:spPr>
          <a:xfrm>
            <a:off x="425038" y="355015"/>
            <a:ext cx="11430001" cy="638175"/>
          </a:xfrm>
        </p:spPr>
        <p:txBody>
          <a:bodyPr/>
          <a:lstStyle>
            <a:lvl1pPr>
              <a:defRPr/>
            </a:lvl1pPr>
          </a:lstStyle>
          <a:p>
            <a:r>
              <a:rPr lang="en-US" dirty="0"/>
              <a:t>Title and content layout</a:t>
            </a:r>
          </a:p>
        </p:txBody>
      </p:sp>
    </p:spTree>
    <p:extLst>
      <p:ext uri="{BB962C8B-B14F-4D97-AF65-F5344CB8AC3E}">
        <p14:creationId xmlns:p14="http://schemas.microsoft.com/office/powerpoint/2010/main" val="22604810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solidFill>
          <a:schemeClr val="bg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420624" y="1714500"/>
            <a:ext cx="5561076"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38800" cy="2154436"/>
          </a:xfrm>
        </p:spPr>
        <p:txBody>
          <a:bodyPr/>
          <a:lstStyle>
            <a:lvl1pPr marL="0" indent="0">
              <a:lnSpc>
                <a:spcPct val="100000"/>
              </a:lnSpc>
              <a:buNone/>
              <a:defRPr/>
            </a:lvl1pPr>
            <a:lvl2pPr marL="228600" indent="0">
              <a:lnSpc>
                <a:spcPct val="100000"/>
              </a:lnSpc>
              <a:buNone/>
              <a:defRPr/>
            </a:lvl2pPr>
            <a:lvl3pPr marL="457200" indent="0">
              <a:lnSpc>
                <a:spcPct val="100000"/>
              </a:lnSpc>
              <a:buNone/>
              <a:defRPr/>
            </a:lvl3pPr>
            <a:lvl4pPr marL="685800" indent="0">
              <a:lnSpc>
                <a:spcPct val="100000"/>
              </a:lnSpc>
              <a:buNone/>
              <a:defRPr/>
            </a:lvl4pPr>
            <a:lvl5pPr marL="685800" indent="0">
              <a:lnSpc>
                <a:spcPct val="100000"/>
              </a:lnSpc>
              <a:buNone/>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0AF73073-4B40-0F12-6C67-94486BFE7236}"/>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9" name="Text Placeholder 3">
            <a:extLst>
              <a:ext uri="{FF2B5EF4-FFF2-40B4-BE49-F238E27FC236}">
                <a16:creationId xmlns:a16="http://schemas.microsoft.com/office/drawing/2014/main" id="{746169A4-A79D-A352-C55C-454B12379E4F}"/>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777CA96-CA32-986F-575E-A03423534F03}"/>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2804698848"/>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420624" y="1714500"/>
            <a:ext cx="5561076"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38800" cy="215443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A73020A-D56C-DEFB-65AE-EA9611FAEE62}"/>
              </a:ext>
            </a:extLst>
          </p:cNvPr>
          <p:cNvSpPr>
            <a:spLocks noGrp="1"/>
          </p:cNvSpPr>
          <p:nvPr>
            <p:ph type="sldNum" sz="quarter" idx="15"/>
          </p:nvPr>
        </p:nvSpPr>
        <p:spPr/>
        <p:txBody>
          <a:bodyPr/>
          <a:lstStyle/>
          <a:p>
            <a:fld id="{DC503246-BBCE-4F0A-BCDC-08FC4C52637D}" type="slidenum">
              <a:rPr lang="en-US" smtClean="0"/>
              <a:pPr/>
              <a:t>‹#›</a:t>
            </a:fld>
            <a:endParaRPr lang="en-US"/>
          </a:p>
        </p:txBody>
      </p:sp>
      <p:sp>
        <p:nvSpPr>
          <p:cNvPr id="8" name="Text Placeholder 3">
            <a:extLst>
              <a:ext uri="{FF2B5EF4-FFF2-40B4-BE49-F238E27FC236}">
                <a16:creationId xmlns:a16="http://schemas.microsoft.com/office/drawing/2014/main" id="{FA801EF7-628F-A649-5DFF-3BD0E55F813E}"/>
              </a:ext>
            </a:extLst>
          </p:cNvPr>
          <p:cNvSpPr>
            <a:spLocks noGrp="1"/>
          </p:cNvSpPr>
          <p:nvPr>
            <p:ph type="body" sz="quarter" idx="10" hasCustomPrompt="1"/>
          </p:nvPr>
        </p:nvSpPr>
        <p:spPr>
          <a:xfrm>
            <a:off x="432651" y="1087476"/>
            <a:ext cx="11416448"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10" name="Title 1">
            <a:extLst>
              <a:ext uri="{FF2B5EF4-FFF2-40B4-BE49-F238E27FC236}">
                <a16:creationId xmlns:a16="http://schemas.microsoft.com/office/drawing/2014/main" id="{049251E6-BE95-4702-8DE8-B00B145CAFA6}"/>
              </a:ext>
            </a:extLst>
          </p:cNvPr>
          <p:cNvSpPr>
            <a:spLocks noGrp="1"/>
          </p:cNvSpPr>
          <p:nvPr>
            <p:ph type="title" hasCustomPrompt="1"/>
          </p:nvPr>
        </p:nvSpPr>
        <p:spPr>
          <a:xfrm>
            <a:off x="425038" y="355015"/>
            <a:ext cx="11424061" cy="638175"/>
          </a:xfrm>
        </p:spPr>
        <p:txBody>
          <a:bodyPr/>
          <a:lstStyle>
            <a:lvl1pPr>
              <a:defRPr/>
            </a:lvl1pPr>
          </a:lstStyle>
          <a:p>
            <a:r>
              <a:rPr lang="en-US" dirty="0"/>
              <a:t>Two-column with subtitle layout</a:t>
            </a:r>
          </a:p>
        </p:txBody>
      </p:sp>
    </p:spTree>
    <p:extLst>
      <p:ext uri="{BB962C8B-B14F-4D97-AF65-F5344CB8AC3E}">
        <p14:creationId xmlns:p14="http://schemas.microsoft.com/office/powerpoint/2010/main" val="2934088076"/>
      </p:ext>
    </p:extLst>
  </p:cSld>
  <p:clrMapOvr>
    <a:masterClrMapping/>
  </p:clrMapOvr>
  <p:transition>
    <p:fade/>
  </p:transition>
  <p:extLst>
    <p:ext uri="{DCECCB84-F9BA-43D5-87BE-67443E8EF086}">
      <p15:sldGuideLst xmlns:p15="http://schemas.microsoft.com/office/powerpoint/2012/main">
        <p15:guide id="5" pos="3768">
          <p15:clr>
            <a:srgbClr val="FBAE40"/>
          </p15:clr>
        </p15:guide>
        <p15:guide id="6" pos="3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ntent with images">
    <p:bg>
      <p:bgPr>
        <a:solidFill>
          <a:schemeClr val="bg1"/>
        </a:solidFill>
        <a:effectLst/>
      </p:bgPr>
    </p:bg>
    <p:spTree>
      <p:nvGrpSpPr>
        <p:cNvPr id="1" name=""/>
        <p:cNvGrpSpPr/>
        <p:nvPr/>
      </p:nvGrpSpPr>
      <p:grpSpPr>
        <a:xfrm>
          <a:off x="0" y="0"/>
          <a:ext cx="0" cy="0"/>
          <a:chOff x="0" y="0"/>
          <a:chExt cx="0" cy="0"/>
        </a:xfrm>
      </p:grpSpPr>
      <p:sp>
        <p:nvSpPr>
          <p:cNvPr id="20" name="Rectangle: Rounded Corners 8">
            <a:extLst>
              <a:ext uri="{FF2B5EF4-FFF2-40B4-BE49-F238E27FC236}">
                <a16:creationId xmlns:a16="http://schemas.microsoft.com/office/drawing/2014/main" id="{52A9D721-E861-5726-ED15-D85B27E33079}"/>
              </a:ext>
            </a:extLst>
          </p:cNvPr>
          <p:cNvSpPr/>
          <p:nvPr userDrawn="1"/>
        </p:nvSpPr>
        <p:spPr>
          <a:xfrm>
            <a:off x="419100" y="1371600"/>
            <a:ext cx="5531138" cy="4724400"/>
          </a:xfrm>
          <a:prstGeom prst="roundRect">
            <a:avLst>
              <a:gd name="adj" fmla="val 297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9">
            <a:extLst>
              <a:ext uri="{FF2B5EF4-FFF2-40B4-BE49-F238E27FC236}">
                <a16:creationId xmlns:a16="http://schemas.microsoft.com/office/drawing/2014/main" id="{EAD1E70E-986D-7358-8938-DF58B1437DC4}"/>
              </a:ext>
            </a:extLst>
          </p:cNvPr>
          <p:cNvSpPr/>
          <p:nvPr userDrawn="1"/>
        </p:nvSpPr>
        <p:spPr>
          <a:xfrm>
            <a:off x="6317962" y="1371600"/>
            <a:ext cx="5531138" cy="4724400"/>
          </a:xfrm>
          <a:prstGeom prst="roundRect">
            <a:avLst>
              <a:gd name="adj" fmla="val 281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2">
            <a:extLst>
              <a:ext uri="{FF2B5EF4-FFF2-40B4-BE49-F238E27FC236}">
                <a16:creationId xmlns:a16="http://schemas.microsoft.com/office/drawing/2014/main" id="{1528BA9E-5164-0A8B-BB33-4098B73E9960}"/>
              </a:ext>
            </a:extLst>
          </p:cNvPr>
          <p:cNvSpPr>
            <a:spLocks noGrp="1"/>
          </p:cNvSpPr>
          <p:nvPr>
            <p:ph sz="half" idx="1" hasCustomPrompt="1"/>
          </p:nvPr>
        </p:nvSpPr>
        <p:spPr>
          <a:xfrm>
            <a:off x="5628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3" name="Content Placeholder 3">
            <a:extLst>
              <a:ext uri="{FF2B5EF4-FFF2-40B4-BE49-F238E27FC236}">
                <a16:creationId xmlns:a16="http://schemas.microsoft.com/office/drawing/2014/main" id="{B3602169-7114-BC70-13CF-6B0B928430A8}"/>
              </a:ext>
            </a:extLst>
          </p:cNvPr>
          <p:cNvSpPr>
            <a:spLocks noGrp="1"/>
          </p:cNvSpPr>
          <p:nvPr>
            <p:ph sz="half" idx="2" hasCustomPrompt="1"/>
          </p:nvPr>
        </p:nvSpPr>
        <p:spPr>
          <a:xfrm>
            <a:off x="6468341" y="4227283"/>
            <a:ext cx="5160818" cy="1687641"/>
          </a:xfrm>
        </p:spPr>
        <p:txBody>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24" name="Picture Placeholder 6">
            <a:extLst>
              <a:ext uri="{FF2B5EF4-FFF2-40B4-BE49-F238E27FC236}">
                <a16:creationId xmlns:a16="http://schemas.microsoft.com/office/drawing/2014/main" id="{057719C2-D02D-5139-3712-7EAE10AD07BC}"/>
              </a:ext>
            </a:extLst>
          </p:cNvPr>
          <p:cNvSpPr>
            <a:spLocks noGrp="1"/>
          </p:cNvSpPr>
          <p:nvPr>
            <p:ph type="pic" sz="quarter" idx="10" hasCustomPrompt="1"/>
          </p:nvPr>
        </p:nvSpPr>
        <p:spPr>
          <a:xfrm>
            <a:off x="419100" y="1371600"/>
            <a:ext cx="5528604" cy="2748116"/>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5" name="Picture Placeholder 6">
            <a:extLst>
              <a:ext uri="{FF2B5EF4-FFF2-40B4-BE49-F238E27FC236}">
                <a16:creationId xmlns:a16="http://schemas.microsoft.com/office/drawing/2014/main" id="{B43301AC-6A90-E344-31FF-1B62EF56090B}"/>
              </a:ext>
            </a:extLst>
          </p:cNvPr>
          <p:cNvSpPr>
            <a:spLocks noGrp="1"/>
          </p:cNvSpPr>
          <p:nvPr>
            <p:ph type="pic" sz="quarter" idx="11" hasCustomPrompt="1"/>
          </p:nvPr>
        </p:nvSpPr>
        <p:spPr>
          <a:xfrm>
            <a:off x="6320496" y="1371600"/>
            <a:ext cx="5528604" cy="2748116"/>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6" name="Slide Number Placeholder 5">
            <a:extLst>
              <a:ext uri="{FF2B5EF4-FFF2-40B4-BE49-F238E27FC236}">
                <a16:creationId xmlns:a16="http://schemas.microsoft.com/office/drawing/2014/main" id="{44334738-D4D1-BBD3-73FF-B1882321433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27" name="Title 1">
            <a:extLst>
              <a:ext uri="{FF2B5EF4-FFF2-40B4-BE49-F238E27FC236}">
                <a16:creationId xmlns:a16="http://schemas.microsoft.com/office/drawing/2014/main" id="{02B09DC9-F71B-505C-799E-74C56AC7767B}"/>
              </a:ext>
            </a:extLst>
          </p:cNvPr>
          <p:cNvSpPr>
            <a:spLocks noGrp="1"/>
          </p:cNvSpPr>
          <p:nvPr>
            <p:ph type="title" hasCustomPrompt="1"/>
          </p:nvPr>
        </p:nvSpPr>
        <p:spPr>
          <a:xfrm>
            <a:off x="426562" y="342900"/>
            <a:ext cx="11422538" cy="649159"/>
          </a:xfrm>
        </p:spPr>
        <p:txBody>
          <a:bodyPr/>
          <a:lstStyle>
            <a:lvl1pPr>
              <a:defRPr/>
            </a:lvl1pPr>
          </a:lstStyle>
          <a:p>
            <a:r>
              <a:rPr lang="en-US" dirty="0"/>
              <a:t>Two-column layout</a:t>
            </a:r>
          </a:p>
        </p:txBody>
      </p:sp>
    </p:spTree>
    <p:extLst>
      <p:ext uri="{BB962C8B-B14F-4D97-AF65-F5344CB8AC3E}">
        <p14:creationId xmlns:p14="http://schemas.microsoft.com/office/powerpoint/2010/main" val="2583034159"/>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images split">
    <p:bg>
      <p:bgPr>
        <a:solidFill>
          <a:schemeClr val="bg1"/>
        </a:solidFill>
        <a:effectLst/>
      </p:bgPr>
    </p:bg>
    <p:spTree>
      <p:nvGrpSpPr>
        <p:cNvPr id="1" name=""/>
        <p:cNvGrpSpPr/>
        <p:nvPr/>
      </p:nvGrpSpPr>
      <p:grpSpPr>
        <a:xfrm>
          <a:off x="0" y="0"/>
          <a:ext cx="0" cy="0"/>
          <a:chOff x="0" y="0"/>
          <a:chExt cx="0" cy="0"/>
        </a:xfrm>
      </p:grpSpPr>
      <p:sp>
        <p:nvSpPr>
          <p:cNvPr id="12" name="Rectangle: Rounded Corners 8">
            <a:extLst>
              <a:ext uri="{FF2B5EF4-FFF2-40B4-BE49-F238E27FC236}">
                <a16:creationId xmlns:a16="http://schemas.microsoft.com/office/drawing/2014/main" id="{1E2270C4-C33E-1E7D-CD57-F6F5C9565DE6}"/>
              </a:ext>
            </a:extLst>
          </p:cNvPr>
          <p:cNvSpPr/>
          <p:nvPr userDrawn="1"/>
        </p:nvSpPr>
        <p:spPr>
          <a:xfrm>
            <a:off x="411042" y="13716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EF7DF84-B876-2E67-626C-7A3C9B4BEB1D}"/>
              </a:ext>
            </a:extLst>
          </p:cNvPr>
          <p:cNvSpPr>
            <a:spLocks noGrp="1"/>
          </p:cNvSpPr>
          <p:nvPr>
            <p:ph type="title" hasCustomPrompt="1"/>
          </p:nvPr>
        </p:nvSpPr>
        <p:spPr>
          <a:xfrm>
            <a:off x="419100" y="342901"/>
            <a:ext cx="11429999" cy="647176"/>
          </a:xfrm>
        </p:spPr>
        <p:txBody>
          <a:bodyPr/>
          <a:lstStyle>
            <a:lvl1pPr>
              <a:defRPr/>
            </a:lvl1pPr>
          </a:lstStyle>
          <a:p>
            <a:r>
              <a:rPr lang="en-US" dirty="0"/>
              <a:t>Two-row layout</a:t>
            </a:r>
          </a:p>
        </p:txBody>
      </p:sp>
      <p:sp>
        <p:nvSpPr>
          <p:cNvPr id="14" name="Content Placeholder 2">
            <a:extLst>
              <a:ext uri="{FF2B5EF4-FFF2-40B4-BE49-F238E27FC236}">
                <a16:creationId xmlns:a16="http://schemas.microsoft.com/office/drawing/2014/main" id="{2E03A313-10D1-62E5-3C71-19884C97BE07}"/>
              </a:ext>
            </a:extLst>
          </p:cNvPr>
          <p:cNvSpPr>
            <a:spLocks noGrp="1"/>
          </p:cNvSpPr>
          <p:nvPr>
            <p:ph sz="half" idx="1" hasCustomPrompt="1"/>
          </p:nvPr>
        </p:nvSpPr>
        <p:spPr>
          <a:xfrm>
            <a:off x="4425949" y="15939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A66E6441-C4C4-1249-71FD-25B0A089D4A7}"/>
              </a:ext>
            </a:extLst>
          </p:cNvPr>
          <p:cNvSpPr>
            <a:spLocks noGrp="1"/>
          </p:cNvSpPr>
          <p:nvPr>
            <p:ph type="pic" sz="quarter" idx="10" hasCustomPrompt="1"/>
          </p:nvPr>
        </p:nvSpPr>
        <p:spPr>
          <a:xfrm>
            <a:off x="419100" y="13716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16" name="Slide Number Placeholder 5">
            <a:extLst>
              <a:ext uri="{FF2B5EF4-FFF2-40B4-BE49-F238E27FC236}">
                <a16:creationId xmlns:a16="http://schemas.microsoft.com/office/drawing/2014/main" id="{C151D799-1A7C-9BA1-0F99-5C19041AA5E9}"/>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7" name="Rectangle: Rounded Corners 8">
            <a:extLst>
              <a:ext uri="{FF2B5EF4-FFF2-40B4-BE49-F238E27FC236}">
                <a16:creationId xmlns:a16="http://schemas.microsoft.com/office/drawing/2014/main" id="{F3F76BC6-823E-9CC3-7246-B2C206464005}"/>
              </a:ext>
            </a:extLst>
          </p:cNvPr>
          <p:cNvSpPr/>
          <p:nvPr userDrawn="1"/>
        </p:nvSpPr>
        <p:spPr>
          <a:xfrm>
            <a:off x="411042" y="3810000"/>
            <a:ext cx="11438059"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Content Placeholder 2">
            <a:extLst>
              <a:ext uri="{FF2B5EF4-FFF2-40B4-BE49-F238E27FC236}">
                <a16:creationId xmlns:a16="http://schemas.microsoft.com/office/drawing/2014/main" id="{9E62E40E-E95B-6738-E419-7ED7C1080292}"/>
              </a:ext>
            </a:extLst>
          </p:cNvPr>
          <p:cNvSpPr>
            <a:spLocks noGrp="1"/>
          </p:cNvSpPr>
          <p:nvPr>
            <p:ph sz="half" idx="11" hasCustomPrompt="1"/>
          </p:nvPr>
        </p:nvSpPr>
        <p:spPr>
          <a:xfrm>
            <a:off x="679859" y="4032325"/>
            <a:ext cx="7086600" cy="1612749"/>
          </a:xfrm>
        </p:spPr>
        <p:txBody>
          <a:bodyPr anchor="ctr" anchorCtr="0">
            <a:normAutofit/>
          </a:bodyPr>
          <a:lstStyle>
            <a:lvl1pPr marL="0" indent="0">
              <a:lnSpc>
                <a:spcPct val="100000"/>
              </a:lnSpc>
              <a:spcAft>
                <a:spcPts val="800"/>
              </a:spcAft>
              <a:buNone/>
              <a:defRPr sz="2000"/>
            </a:lvl1pPr>
            <a:lvl2pPr marL="228600" indent="0">
              <a:lnSpc>
                <a:spcPct val="100000"/>
              </a:lnSpc>
              <a:spcAft>
                <a:spcPts val="600"/>
              </a:spcAft>
              <a:buNone/>
              <a:defRPr sz="1800"/>
            </a:lvl2pPr>
            <a:lvl3pPr marL="457200" indent="0">
              <a:lnSpc>
                <a:spcPct val="100000"/>
              </a:lnSpc>
              <a:buNone/>
              <a:defRPr sz="1600"/>
            </a:lvl3pPr>
            <a:lvl4pPr marL="685800" indent="0">
              <a:lnSpc>
                <a:spcPct val="100000"/>
              </a:lnSpc>
              <a:buNone/>
              <a:defRPr sz="1400"/>
            </a:lvl4pPr>
            <a:lvl5pPr marL="685800" indent="0">
              <a:lnSpc>
                <a:spcPct val="100000"/>
              </a:lnSpc>
              <a:buNone/>
              <a:defRPr sz="1400"/>
            </a:lvl5pPr>
          </a:lstStyle>
          <a:p>
            <a:pPr lvl="0"/>
            <a:r>
              <a:rPr lang="en-US"/>
              <a:t>Enter slide content</a:t>
            </a:r>
          </a:p>
          <a:p>
            <a:pPr lvl="1"/>
            <a:r>
              <a:rPr lang="en-US"/>
              <a:t>Second level</a:t>
            </a:r>
          </a:p>
          <a:p>
            <a:pPr lvl="2"/>
            <a:r>
              <a:rPr lang="en-US"/>
              <a:t>Third level</a:t>
            </a:r>
          </a:p>
          <a:p>
            <a:pPr lvl="3"/>
            <a:r>
              <a:rPr lang="en-US"/>
              <a:t>Fourth level</a:t>
            </a:r>
          </a:p>
          <a:p>
            <a:pPr lvl="4"/>
            <a:r>
              <a:rPr lang="en-US"/>
              <a:t>Fifth level</a:t>
            </a:r>
          </a:p>
        </p:txBody>
      </p:sp>
      <p:sp>
        <p:nvSpPr>
          <p:cNvPr id="19" name="Picture Placeholder 6">
            <a:extLst>
              <a:ext uri="{FF2B5EF4-FFF2-40B4-BE49-F238E27FC236}">
                <a16:creationId xmlns:a16="http://schemas.microsoft.com/office/drawing/2014/main" id="{E1C64382-C500-09BE-522A-7DFF8894CAD8}"/>
              </a:ext>
            </a:extLst>
          </p:cNvPr>
          <p:cNvSpPr>
            <a:spLocks noGrp="1"/>
          </p:cNvSpPr>
          <p:nvPr>
            <p:ph type="pic" sz="quarter" idx="12" hasCustomPrompt="1"/>
          </p:nvPr>
        </p:nvSpPr>
        <p:spPr>
          <a:xfrm>
            <a:off x="8305800" y="3810000"/>
            <a:ext cx="3543300" cy="2040194"/>
          </a:xfrm>
          <a:prstGeom prst="roundRect">
            <a:avLst>
              <a:gd name="adj" fmla="val 5983"/>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117553148"/>
      </p:ext>
    </p:extLst>
  </p:cSld>
  <p:clrMapOvr>
    <a:masterClrMapping/>
  </p:clrMapOvr>
  <p:transition>
    <p:fade/>
  </p:transition>
  <p:extLst>
    <p:ext uri="{DCECCB84-F9BA-43D5-87BE-67443E8EF086}">
      <p15:sldGuideLst xmlns:p15="http://schemas.microsoft.com/office/powerpoint/2012/main">
        <p15:guide id="1" pos="3768">
          <p15:clr>
            <a:srgbClr val="FBAE40"/>
          </p15:clr>
        </p15:guide>
        <p15:guide id="2" pos="391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llars_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6" name="Text Placeholder 2">
            <a:extLst>
              <a:ext uri="{FF2B5EF4-FFF2-40B4-BE49-F238E27FC236}">
                <a16:creationId xmlns:a16="http://schemas.microsoft.com/office/drawing/2014/main" id="{10BFD12E-90CE-C652-D318-19A128794C78}"/>
              </a:ext>
            </a:extLst>
          </p:cNvPr>
          <p:cNvSpPr>
            <a:spLocks noGrp="1"/>
          </p:cNvSpPr>
          <p:nvPr>
            <p:ph type="body" idx="1" hasCustomPrompt="1"/>
          </p:nvPr>
        </p:nvSpPr>
        <p:spPr>
          <a:xfrm>
            <a:off x="419101"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419100"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33293554-A33B-9D32-3DB3-3828AE7DF76D}"/>
              </a:ext>
            </a:extLst>
          </p:cNvPr>
          <p:cNvSpPr>
            <a:spLocks noGrp="1"/>
          </p:cNvSpPr>
          <p:nvPr>
            <p:ph type="body" sz="quarter" idx="3" hasCustomPrompt="1"/>
          </p:nvPr>
        </p:nvSpPr>
        <p:spPr>
          <a:xfrm>
            <a:off x="4392168"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AA3C4F7F-E583-C292-6FE3-AB2BFFC18C1A}"/>
              </a:ext>
            </a:extLst>
          </p:cNvPr>
          <p:cNvSpPr>
            <a:spLocks noGrp="1"/>
          </p:cNvSpPr>
          <p:nvPr>
            <p:ph sz="quarter" idx="4" hasCustomPrompt="1"/>
          </p:nvPr>
        </p:nvSpPr>
        <p:spPr>
          <a:xfrm>
            <a:off x="4392167"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A0C2E7C7-6272-7C9E-61CC-4BA5EEECCA8E}"/>
              </a:ext>
            </a:extLst>
          </p:cNvPr>
          <p:cNvSpPr>
            <a:spLocks noGrp="1"/>
          </p:cNvSpPr>
          <p:nvPr>
            <p:ph type="body" sz="quarter" idx="13" hasCustomPrompt="1"/>
          </p:nvPr>
        </p:nvSpPr>
        <p:spPr>
          <a:xfrm>
            <a:off x="8365236" y="3429129"/>
            <a:ext cx="3483864" cy="369332"/>
          </a:xfrm>
        </p:spPr>
        <p:txBody>
          <a:bodyPr anchor="t"/>
          <a:lstStyle>
            <a:lvl1pPr marL="0" indent="0" algn="ctr">
              <a:buNone/>
              <a:defRPr sz="2000" b="1">
                <a:solidFill>
                  <a:srgbClr val="42B4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043B2FDF-2149-9868-48CF-68AF0B50E748}"/>
              </a:ext>
            </a:extLst>
          </p:cNvPr>
          <p:cNvSpPr>
            <a:spLocks noGrp="1"/>
          </p:cNvSpPr>
          <p:nvPr>
            <p:ph sz="quarter" idx="14" hasCustomPrompt="1"/>
          </p:nvPr>
        </p:nvSpPr>
        <p:spPr>
          <a:xfrm>
            <a:off x="8365236" y="3959942"/>
            <a:ext cx="3483864" cy="933589"/>
          </a:xfrm>
        </p:spPr>
        <p:txBody>
          <a:bodyPr/>
          <a:lstStyle>
            <a:lvl1pPr marL="0" indent="0" algn="ctr">
              <a:lnSpc>
                <a:spcPct val="100000"/>
              </a:lnSpc>
              <a:spcAft>
                <a:spcPts val="400"/>
              </a:spcAft>
              <a:buNone/>
              <a:defRPr sz="1800"/>
            </a:lvl1pPr>
            <a:lvl2pPr marL="285750" indent="0" algn="ctr">
              <a:lnSpc>
                <a:spcPct val="100000"/>
              </a:lnSpc>
              <a:spcAft>
                <a:spcPts val="400"/>
              </a:spcAft>
              <a:buNone/>
              <a:defRPr sz="1600"/>
            </a:lvl2pPr>
            <a:lvl3pPr marL="628650" indent="0" algn="ctr">
              <a:lnSpc>
                <a:spcPct val="100000"/>
              </a:lnSpc>
              <a:spcAft>
                <a:spcPts val="4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2">
            <a:extLst>
              <a:ext uri="{FF2B5EF4-FFF2-40B4-BE49-F238E27FC236}">
                <a16:creationId xmlns:a16="http://schemas.microsoft.com/office/drawing/2014/main" id="{1759E99C-9391-1568-8D11-F0380A352E09}"/>
              </a:ext>
            </a:extLst>
          </p:cNvPr>
          <p:cNvSpPr>
            <a:spLocks noGrp="1"/>
          </p:cNvSpPr>
          <p:nvPr>
            <p:ph type="pic" sz="quarter" idx="15" hasCustomPrompt="1"/>
          </p:nvPr>
        </p:nvSpPr>
        <p:spPr>
          <a:xfrm>
            <a:off x="1655950" y="2107943"/>
            <a:ext cx="1010166" cy="954046"/>
          </a:xfrm>
        </p:spPr>
        <p:txBody>
          <a:bodyPr>
            <a:noAutofit/>
          </a:bodyPr>
          <a:lstStyle>
            <a:lvl1pPr marL="0" indent="0">
              <a:buNone/>
              <a:defRPr sz="1800"/>
            </a:lvl1pPr>
          </a:lstStyle>
          <a:p>
            <a:r>
              <a:rPr lang="en-US"/>
              <a:t>Click icon to add image</a:t>
            </a:r>
          </a:p>
        </p:txBody>
      </p:sp>
      <p:sp>
        <p:nvSpPr>
          <p:cNvPr id="13" name="Picture Placeholder 12">
            <a:extLst>
              <a:ext uri="{FF2B5EF4-FFF2-40B4-BE49-F238E27FC236}">
                <a16:creationId xmlns:a16="http://schemas.microsoft.com/office/drawing/2014/main" id="{657E8662-78AD-974B-E4CE-E3BF5371AC9D}"/>
              </a:ext>
            </a:extLst>
          </p:cNvPr>
          <p:cNvSpPr>
            <a:spLocks noGrp="1"/>
          </p:cNvSpPr>
          <p:nvPr>
            <p:ph type="pic" sz="quarter" idx="16" hasCustomPrompt="1"/>
          </p:nvPr>
        </p:nvSpPr>
        <p:spPr>
          <a:xfrm>
            <a:off x="5629017" y="2107943"/>
            <a:ext cx="1010166" cy="954046"/>
          </a:xfrm>
        </p:spPr>
        <p:txBody>
          <a:bodyPr>
            <a:noAutofit/>
          </a:bodyPr>
          <a:lstStyle>
            <a:lvl1pPr marL="0" indent="0">
              <a:buNone/>
              <a:defRPr sz="1800"/>
            </a:lvl1pPr>
          </a:lstStyle>
          <a:p>
            <a:r>
              <a:rPr lang="en-US"/>
              <a:t>Click icon to add image</a:t>
            </a:r>
          </a:p>
        </p:txBody>
      </p:sp>
      <p:sp>
        <p:nvSpPr>
          <p:cNvPr id="14" name="Picture Placeholder 12">
            <a:extLst>
              <a:ext uri="{FF2B5EF4-FFF2-40B4-BE49-F238E27FC236}">
                <a16:creationId xmlns:a16="http://schemas.microsoft.com/office/drawing/2014/main" id="{12123810-DB8B-DEDE-3CC0-864B7B3DE382}"/>
              </a:ext>
            </a:extLst>
          </p:cNvPr>
          <p:cNvSpPr>
            <a:spLocks noGrp="1"/>
          </p:cNvSpPr>
          <p:nvPr>
            <p:ph type="pic" sz="quarter" idx="17" hasCustomPrompt="1"/>
          </p:nvPr>
        </p:nvSpPr>
        <p:spPr>
          <a:xfrm>
            <a:off x="9602085" y="2107943"/>
            <a:ext cx="1010166" cy="954046"/>
          </a:xfr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38128815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llars_2">
    <p:bg>
      <p:bgPr>
        <a:solidFill>
          <a:schemeClr val="bg1"/>
        </a:solidFill>
        <a:effectLst/>
      </p:bgPr>
    </p:bg>
    <p:spTree>
      <p:nvGrpSpPr>
        <p:cNvPr id="1" name=""/>
        <p:cNvGrpSpPr/>
        <p:nvPr/>
      </p:nvGrpSpPr>
      <p:grpSpPr>
        <a:xfrm>
          <a:off x="0" y="0"/>
          <a:ext cx="0" cy="0"/>
          <a:chOff x="0" y="0"/>
          <a:chExt cx="0" cy="0"/>
        </a:xfrm>
      </p:grpSpPr>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Rectangle: Rounded Corners 14">
            <a:extLst>
              <a:ext uri="{FF2B5EF4-FFF2-40B4-BE49-F238E27FC236}">
                <a16:creationId xmlns:a16="http://schemas.microsoft.com/office/drawing/2014/main" id="{EB721D76-2A3B-04BD-C8AD-2C622769B14E}"/>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4" name="Rectangle: Rounded Corners 14">
            <a:extLst>
              <a:ext uri="{FF2B5EF4-FFF2-40B4-BE49-F238E27FC236}">
                <a16:creationId xmlns:a16="http://schemas.microsoft.com/office/drawing/2014/main" id="{35159C79-D169-526F-6B2B-00661856BB78}"/>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2" name="Oval 21">
            <a:extLst>
              <a:ext uri="{FF2B5EF4-FFF2-40B4-BE49-F238E27FC236}">
                <a16:creationId xmlns:a16="http://schemas.microsoft.com/office/drawing/2014/main" id="{74139584-772E-F4B5-3BA6-29C630CEFB08}"/>
              </a:ext>
            </a:extLst>
          </p:cNvPr>
          <p:cNvSpPr/>
          <p:nvPr userDrawn="1"/>
        </p:nvSpPr>
        <p:spPr>
          <a:xfrm>
            <a:off x="9290573"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Oval 22">
            <a:extLst>
              <a:ext uri="{FF2B5EF4-FFF2-40B4-BE49-F238E27FC236}">
                <a16:creationId xmlns:a16="http://schemas.microsoft.com/office/drawing/2014/main" id="{09EE79C9-321B-6695-3A01-8B60577F77AE}"/>
              </a:ext>
            </a:extLst>
          </p:cNvPr>
          <p:cNvSpPr/>
          <p:nvPr userDrawn="1"/>
        </p:nvSpPr>
        <p:spPr>
          <a:xfrm>
            <a:off x="5358392"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Oval 23">
            <a:extLst>
              <a:ext uri="{FF2B5EF4-FFF2-40B4-BE49-F238E27FC236}">
                <a16:creationId xmlns:a16="http://schemas.microsoft.com/office/drawing/2014/main" id="{B7B9492E-B553-986C-DCD6-ABAEC0787099}"/>
              </a:ext>
            </a:extLst>
          </p:cNvPr>
          <p:cNvSpPr/>
          <p:nvPr userDrawn="1"/>
        </p:nvSpPr>
        <p:spPr>
          <a:xfrm>
            <a:off x="1426211" y="1885183"/>
            <a:ext cx="1541891" cy="1541891"/>
          </a:xfrm>
          <a:prstGeom prst="ellipse">
            <a:avLst/>
          </a:prstGeom>
          <a:noFill/>
          <a:ln w="25400">
            <a:gradFill>
              <a:gsLst>
                <a:gs pos="0">
                  <a:schemeClr val="accent6"/>
                </a:gs>
                <a:gs pos="30000">
                  <a:schemeClr val="accent1"/>
                </a:gs>
                <a:gs pos="99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userDrawn="1">
            <p:ph type="title"/>
          </p:nvPr>
        </p:nvSpPr>
        <p:spPr/>
        <p:txBody>
          <a:bodyPr/>
          <a:lstStyle/>
          <a:p>
            <a:r>
              <a:rPr lang="en-US"/>
              <a:t>Click to edit Master title style</a:t>
            </a:r>
          </a:p>
        </p:txBody>
      </p:sp>
      <p:cxnSp>
        <p:nvCxnSpPr>
          <p:cNvPr id="11" name="Straight Connector 10">
            <a:extLst>
              <a:ext uri="{FF2B5EF4-FFF2-40B4-BE49-F238E27FC236}">
                <a16:creationId xmlns:a16="http://schemas.microsoft.com/office/drawing/2014/main" id="{6EF3FA1E-28A2-2A44-2C1D-7A1EF81ABD03}"/>
              </a:ext>
            </a:extLst>
          </p:cNvPr>
          <p:cNvCxnSpPr>
            <a:cxnSpLocks/>
          </p:cNvCxnSpPr>
          <p:nvPr userDrawn="1"/>
        </p:nvCxnSpPr>
        <p:spPr>
          <a:xfrm>
            <a:off x="1739956"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B1848BA4-D0B6-9ABC-82C6-933BFFFAE0F2}"/>
              </a:ext>
            </a:extLst>
          </p:cNvPr>
          <p:cNvSpPr>
            <a:spLocks noGrp="1"/>
          </p:cNvSpPr>
          <p:nvPr userDrawn="1">
            <p:ph type="body" sz="quarter" idx="14"/>
          </p:nvPr>
        </p:nvSpPr>
        <p:spPr>
          <a:xfrm>
            <a:off x="733690"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2">
            <a:extLst>
              <a:ext uri="{FF2B5EF4-FFF2-40B4-BE49-F238E27FC236}">
                <a16:creationId xmlns:a16="http://schemas.microsoft.com/office/drawing/2014/main" id="{D3556C88-4E70-B0A6-86D9-2CF5F271DCB5}"/>
              </a:ext>
            </a:extLst>
          </p:cNvPr>
          <p:cNvSpPr>
            <a:spLocks noGrp="1"/>
          </p:cNvSpPr>
          <p:nvPr userDrawn="1">
            <p:ph type="body" idx="1" hasCustomPrompt="1"/>
          </p:nvPr>
        </p:nvSpPr>
        <p:spPr>
          <a:xfrm>
            <a:off x="733690"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8" name="Straight Connector 7">
            <a:extLst>
              <a:ext uri="{FF2B5EF4-FFF2-40B4-BE49-F238E27FC236}">
                <a16:creationId xmlns:a16="http://schemas.microsoft.com/office/drawing/2014/main" id="{1C9073B9-455D-C10B-7B33-B2CA64C32A74}"/>
              </a:ext>
            </a:extLst>
          </p:cNvPr>
          <p:cNvCxnSpPr>
            <a:cxnSpLocks/>
          </p:cNvCxnSpPr>
          <p:nvPr userDrawn="1"/>
        </p:nvCxnSpPr>
        <p:spPr>
          <a:xfrm>
            <a:off x="9613844"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2">
            <a:extLst>
              <a:ext uri="{FF2B5EF4-FFF2-40B4-BE49-F238E27FC236}">
                <a16:creationId xmlns:a16="http://schemas.microsoft.com/office/drawing/2014/main" id="{D54A302D-4223-5925-8CEA-0BEE1E1125ED}"/>
              </a:ext>
            </a:extLst>
          </p:cNvPr>
          <p:cNvSpPr>
            <a:spLocks noGrp="1"/>
          </p:cNvSpPr>
          <p:nvPr userDrawn="1">
            <p:ph type="body" sz="quarter" idx="17"/>
          </p:nvPr>
        </p:nvSpPr>
        <p:spPr>
          <a:xfrm>
            <a:off x="8607578"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2">
            <a:extLst>
              <a:ext uri="{FF2B5EF4-FFF2-40B4-BE49-F238E27FC236}">
                <a16:creationId xmlns:a16="http://schemas.microsoft.com/office/drawing/2014/main" id="{EF16AF30-7B37-1297-47E4-EF0C23B0DBF2}"/>
              </a:ext>
            </a:extLst>
          </p:cNvPr>
          <p:cNvSpPr>
            <a:spLocks noGrp="1"/>
          </p:cNvSpPr>
          <p:nvPr userDrawn="1">
            <p:ph type="body" idx="18" hasCustomPrompt="1"/>
          </p:nvPr>
        </p:nvSpPr>
        <p:spPr>
          <a:xfrm>
            <a:off x="8607578"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cxnSp>
        <p:nvCxnSpPr>
          <p:cNvPr id="17" name="Straight Connector 16">
            <a:extLst>
              <a:ext uri="{FF2B5EF4-FFF2-40B4-BE49-F238E27FC236}">
                <a16:creationId xmlns:a16="http://schemas.microsoft.com/office/drawing/2014/main" id="{F08F87B0-A732-A5D0-3978-C84778E6D744}"/>
              </a:ext>
            </a:extLst>
          </p:cNvPr>
          <p:cNvCxnSpPr>
            <a:cxnSpLocks/>
          </p:cNvCxnSpPr>
          <p:nvPr userDrawn="1"/>
        </p:nvCxnSpPr>
        <p:spPr>
          <a:xfrm>
            <a:off x="5676900" y="4440265"/>
            <a:ext cx="914400"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Text Placeholder 12">
            <a:extLst>
              <a:ext uri="{FF2B5EF4-FFF2-40B4-BE49-F238E27FC236}">
                <a16:creationId xmlns:a16="http://schemas.microsoft.com/office/drawing/2014/main" id="{2C1879FC-3649-DC7B-2874-F383D5CD44C7}"/>
              </a:ext>
            </a:extLst>
          </p:cNvPr>
          <p:cNvSpPr>
            <a:spLocks noGrp="1"/>
          </p:cNvSpPr>
          <p:nvPr userDrawn="1">
            <p:ph type="body" sz="quarter" idx="20"/>
          </p:nvPr>
        </p:nvSpPr>
        <p:spPr>
          <a:xfrm>
            <a:off x="4670634" y="4633436"/>
            <a:ext cx="2926932" cy="33855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3" name="Text Placeholder 2">
            <a:extLst>
              <a:ext uri="{FF2B5EF4-FFF2-40B4-BE49-F238E27FC236}">
                <a16:creationId xmlns:a16="http://schemas.microsoft.com/office/drawing/2014/main" id="{121D4A74-0C75-63EE-E996-862CBFFE4904}"/>
              </a:ext>
            </a:extLst>
          </p:cNvPr>
          <p:cNvSpPr>
            <a:spLocks noGrp="1"/>
          </p:cNvSpPr>
          <p:nvPr userDrawn="1">
            <p:ph type="body" idx="21" hasCustomPrompt="1"/>
          </p:nvPr>
        </p:nvSpPr>
        <p:spPr>
          <a:xfrm>
            <a:off x="4670634" y="3877761"/>
            <a:ext cx="2926932"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5" name="Slide Number Placeholder 14">
            <a:extLst>
              <a:ext uri="{FF2B5EF4-FFF2-40B4-BE49-F238E27FC236}">
                <a16:creationId xmlns:a16="http://schemas.microsoft.com/office/drawing/2014/main" id="{8B8ED1A0-8CA5-C8C1-D1EF-DB4F3092CB12}"/>
              </a:ext>
            </a:extLst>
          </p:cNvPr>
          <p:cNvSpPr>
            <a:spLocks noGrp="1"/>
          </p:cNvSpPr>
          <p:nvPr>
            <p:ph type="sldNum" sz="quarter" idx="24"/>
          </p:nvPr>
        </p:nvSpPr>
        <p:spPr/>
        <p:txBody>
          <a:bodyPr/>
          <a:lstStyle/>
          <a:p>
            <a:fld id="{DC503246-BBCE-4F0A-BCDC-08FC4C52637D}" type="slidenum">
              <a:rPr lang="en-US" smtClean="0"/>
              <a:pPr/>
              <a:t>‹#›</a:t>
            </a:fld>
            <a:endParaRPr lang="en-US"/>
          </a:p>
        </p:txBody>
      </p:sp>
      <p:sp>
        <p:nvSpPr>
          <p:cNvPr id="3" name="Picture Placeholder 12">
            <a:extLst>
              <a:ext uri="{FF2B5EF4-FFF2-40B4-BE49-F238E27FC236}">
                <a16:creationId xmlns:a16="http://schemas.microsoft.com/office/drawing/2014/main" id="{C707F6A4-4D18-F3BE-1996-FA147CB634D3}"/>
              </a:ext>
            </a:extLst>
          </p:cNvPr>
          <p:cNvSpPr>
            <a:spLocks noGrp="1"/>
          </p:cNvSpPr>
          <p:nvPr>
            <p:ph type="pic" sz="quarter" idx="15" hasCustomPrompt="1"/>
          </p:nvPr>
        </p:nvSpPr>
        <p:spPr>
          <a:xfrm>
            <a:off x="1426211" y="1894831"/>
            <a:ext cx="1541891" cy="1541891"/>
          </a:xfrm>
          <a:prstGeom prst="ellipse">
            <a:avLst/>
          </a:prstGeom>
        </p:spPr>
        <p:txBody>
          <a:bodyPr>
            <a:noAutofit/>
          </a:bodyPr>
          <a:lstStyle>
            <a:lvl1pPr marL="0" indent="0">
              <a:buNone/>
              <a:defRPr sz="1800"/>
            </a:lvl1pPr>
          </a:lstStyle>
          <a:p>
            <a:r>
              <a:rPr lang="en-US" dirty="0"/>
              <a:t>Click icon to add image</a:t>
            </a:r>
          </a:p>
        </p:txBody>
      </p:sp>
      <p:sp>
        <p:nvSpPr>
          <p:cNvPr id="4" name="Picture Placeholder 12">
            <a:extLst>
              <a:ext uri="{FF2B5EF4-FFF2-40B4-BE49-F238E27FC236}">
                <a16:creationId xmlns:a16="http://schemas.microsoft.com/office/drawing/2014/main" id="{FF694DD8-C8F5-07D4-2208-578B44E5F005}"/>
              </a:ext>
            </a:extLst>
          </p:cNvPr>
          <p:cNvSpPr>
            <a:spLocks noGrp="1"/>
          </p:cNvSpPr>
          <p:nvPr>
            <p:ph type="pic" sz="quarter" idx="25" hasCustomPrompt="1"/>
          </p:nvPr>
        </p:nvSpPr>
        <p:spPr>
          <a:xfrm>
            <a:off x="5363155" y="1894831"/>
            <a:ext cx="1541891" cy="1541891"/>
          </a:xfrm>
          <a:prstGeom prst="ellipse">
            <a:avLst/>
          </a:prstGeom>
        </p:spPr>
        <p:txBody>
          <a:bodyPr>
            <a:noAutofit/>
          </a:bodyPr>
          <a:lstStyle>
            <a:lvl1pPr marL="0" indent="0">
              <a:buNone/>
              <a:defRPr sz="1800"/>
            </a:lvl1pPr>
          </a:lstStyle>
          <a:p>
            <a:r>
              <a:rPr lang="en-US"/>
              <a:t>Click icon to add image</a:t>
            </a:r>
          </a:p>
        </p:txBody>
      </p:sp>
      <p:sp>
        <p:nvSpPr>
          <p:cNvPr id="5" name="Picture Placeholder 12">
            <a:extLst>
              <a:ext uri="{FF2B5EF4-FFF2-40B4-BE49-F238E27FC236}">
                <a16:creationId xmlns:a16="http://schemas.microsoft.com/office/drawing/2014/main" id="{8767C8BD-3DD0-49B5-2AF0-B5E3A61BC9AF}"/>
              </a:ext>
            </a:extLst>
          </p:cNvPr>
          <p:cNvSpPr>
            <a:spLocks noGrp="1"/>
          </p:cNvSpPr>
          <p:nvPr>
            <p:ph type="pic" sz="quarter" idx="26" hasCustomPrompt="1"/>
          </p:nvPr>
        </p:nvSpPr>
        <p:spPr>
          <a:xfrm>
            <a:off x="9300099" y="1894831"/>
            <a:ext cx="1541891" cy="1541891"/>
          </a:xfrm>
          <a:prstGeom prst="ellipse">
            <a:avLst/>
          </a:prstGeom>
        </p:spPr>
        <p:txBody>
          <a:bodyPr>
            <a:noAutofit/>
          </a:bodyPr>
          <a:lstStyle>
            <a:lvl1pPr marL="0" indent="0">
              <a:buNone/>
              <a:defRPr sz="1800"/>
            </a:lvl1pPr>
          </a:lstStyle>
          <a:p>
            <a:r>
              <a:rPr lang="en-US"/>
              <a:t>Click icon to add image</a:t>
            </a:r>
          </a:p>
        </p:txBody>
      </p:sp>
    </p:spTree>
    <p:extLst>
      <p:ext uri="{BB962C8B-B14F-4D97-AF65-F5344CB8AC3E}">
        <p14:creationId xmlns:p14="http://schemas.microsoft.com/office/powerpoint/2010/main" val="17968048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llars_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Rectangle: Rounded Corners 14">
            <a:extLst>
              <a:ext uri="{FF2B5EF4-FFF2-40B4-BE49-F238E27FC236}">
                <a16:creationId xmlns:a16="http://schemas.microsoft.com/office/drawing/2014/main" id="{03AC0CE5-EA06-CE55-4FDD-17CBF3749294}"/>
              </a:ext>
            </a:extLst>
          </p:cNvPr>
          <p:cNvSpPr/>
          <p:nvPr userDrawn="1"/>
        </p:nvSpPr>
        <p:spPr>
          <a:xfrm>
            <a:off x="419100"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5" name="Text Placeholder 2">
            <a:extLst>
              <a:ext uri="{FF2B5EF4-FFF2-40B4-BE49-F238E27FC236}">
                <a16:creationId xmlns:a16="http://schemas.microsoft.com/office/drawing/2014/main" id="{09E632FC-0C0B-A67C-A85C-8206A1A51074}"/>
              </a:ext>
            </a:extLst>
          </p:cNvPr>
          <p:cNvSpPr>
            <a:spLocks noGrp="1"/>
          </p:cNvSpPr>
          <p:nvPr>
            <p:ph type="body" idx="1" hasCustomPrompt="1"/>
          </p:nvPr>
        </p:nvSpPr>
        <p:spPr>
          <a:xfrm>
            <a:off x="733690"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Text Placeholder 12">
            <a:extLst>
              <a:ext uri="{FF2B5EF4-FFF2-40B4-BE49-F238E27FC236}">
                <a16:creationId xmlns:a16="http://schemas.microsoft.com/office/drawing/2014/main" id="{055182EB-F96C-FFD4-C323-F5CCFF60683E}"/>
              </a:ext>
            </a:extLst>
          </p:cNvPr>
          <p:cNvSpPr>
            <a:spLocks noGrp="1"/>
          </p:cNvSpPr>
          <p:nvPr>
            <p:ph type="body" sz="quarter" idx="14"/>
          </p:nvPr>
        </p:nvSpPr>
        <p:spPr>
          <a:xfrm>
            <a:off x="733690"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7" name="Rectangle: Rounded Corners 14">
            <a:extLst>
              <a:ext uri="{FF2B5EF4-FFF2-40B4-BE49-F238E27FC236}">
                <a16:creationId xmlns:a16="http://schemas.microsoft.com/office/drawing/2014/main" id="{462E4AA4-1F9A-4B65-017C-81AAB49744B9}"/>
              </a:ext>
            </a:extLst>
          </p:cNvPr>
          <p:cNvSpPr/>
          <p:nvPr userDrawn="1"/>
        </p:nvSpPr>
        <p:spPr>
          <a:xfrm>
            <a:off x="8292988"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9" name="Text Placeholder 2">
            <a:extLst>
              <a:ext uri="{FF2B5EF4-FFF2-40B4-BE49-F238E27FC236}">
                <a16:creationId xmlns:a16="http://schemas.microsoft.com/office/drawing/2014/main" id="{F27B2543-1791-CE3E-5D92-A32148B8B4A6}"/>
              </a:ext>
            </a:extLst>
          </p:cNvPr>
          <p:cNvSpPr>
            <a:spLocks noGrp="1"/>
          </p:cNvSpPr>
          <p:nvPr>
            <p:ph type="body" idx="16" hasCustomPrompt="1"/>
          </p:nvPr>
        </p:nvSpPr>
        <p:spPr>
          <a:xfrm>
            <a:off x="8607578"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0" name="Text Placeholder 12">
            <a:extLst>
              <a:ext uri="{FF2B5EF4-FFF2-40B4-BE49-F238E27FC236}">
                <a16:creationId xmlns:a16="http://schemas.microsoft.com/office/drawing/2014/main" id="{38AAC4E9-B601-E048-E004-7AB349D40378}"/>
              </a:ext>
            </a:extLst>
          </p:cNvPr>
          <p:cNvSpPr>
            <a:spLocks noGrp="1"/>
          </p:cNvSpPr>
          <p:nvPr>
            <p:ph type="body" sz="quarter" idx="17"/>
          </p:nvPr>
        </p:nvSpPr>
        <p:spPr>
          <a:xfrm>
            <a:off x="8607578"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1" name="Rectangle: Rounded Corners 14">
            <a:extLst>
              <a:ext uri="{FF2B5EF4-FFF2-40B4-BE49-F238E27FC236}">
                <a16:creationId xmlns:a16="http://schemas.microsoft.com/office/drawing/2014/main" id="{29682F97-F604-3EA6-1614-4AD9EA8EBD33}"/>
              </a:ext>
            </a:extLst>
          </p:cNvPr>
          <p:cNvSpPr/>
          <p:nvPr userDrawn="1"/>
        </p:nvSpPr>
        <p:spPr>
          <a:xfrm>
            <a:off x="4356044" y="1485900"/>
            <a:ext cx="3556113" cy="4724400"/>
          </a:xfrm>
          <a:prstGeom prst="roundRect">
            <a:avLst>
              <a:gd name="adj" fmla="val 456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3" name="Text Placeholder 2">
            <a:extLst>
              <a:ext uri="{FF2B5EF4-FFF2-40B4-BE49-F238E27FC236}">
                <a16:creationId xmlns:a16="http://schemas.microsoft.com/office/drawing/2014/main" id="{AD311DF5-CAB0-119A-BEB3-CD860F0E8E69}"/>
              </a:ext>
            </a:extLst>
          </p:cNvPr>
          <p:cNvSpPr>
            <a:spLocks noGrp="1"/>
          </p:cNvSpPr>
          <p:nvPr>
            <p:ph type="body" idx="19" hasCustomPrompt="1"/>
          </p:nvPr>
        </p:nvSpPr>
        <p:spPr>
          <a:xfrm>
            <a:off x="4670634" y="2900915"/>
            <a:ext cx="2926932" cy="369332"/>
          </a:xfrm>
        </p:spPr>
        <p:txBody>
          <a:bodyPr anchor="t"/>
          <a:lstStyle>
            <a:lvl1pPr marL="0" indent="0">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Text Placeholder 12">
            <a:extLst>
              <a:ext uri="{FF2B5EF4-FFF2-40B4-BE49-F238E27FC236}">
                <a16:creationId xmlns:a16="http://schemas.microsoft.com/office/drawing/2014/main" id="{A2EF9C3D-D705-2798-A07B-2AD4B99723CD}"/>
              </a:ext>
            </a:extLst>
          </p:cNvPr>
          <p:cNvSpPr>
            <a:spLocks noGrp="1"/>
          </p:cNvSpPr>
          <p:nvPr>
            <p:ph type="body" sz="quarter" idx="20"/>
          </p:nvPr>
        </p:nvSpPr>
        <p:spPr>
          <a:xfrm>
            <a:off x="4670634" y="3429000"/>
            <a:ext cx="2926932" cy="369332"/>
          </a:xfrm>
        </p:spPr>
        <p:txBody>
          <a:bodyPr anchor="t"/>
          <a:lstStyle>
            <a:lvl1pPr marL="0" indent="0" algn="l">
              <a:lnSpc>
                <a:spcPct val="100000"/>
              </a:lnSpc>
              <a:buNone/>
              <a:defRPr lang="en-US" sz="18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6" name="Text Placeholder 12">
            <a:extLst>
              <a:ext uri="{FF2B5EF4-FFF2-40B4-BE49-F238E27FC236}">
                <a16:creationId xmlns:a16="http://schemas.microsoft.com/office/drawing/2014/main" id="{B5974954-D39B-EA11-2394-C3638EFE8763}"/>
              </a:ext>
            </a:extLst>
          </p:cNvPr>
          <p:cNvSpPr>
            <a:spLocks noGrp="1"/>
          </p:cNvSpPr>
          <p:nvPr>
            <p:ph type="body" sz="quarter" idx="22" hasCustomPrompt="1"/>
          </p:nvPr>
        </p:nvSpPr>
        <p:spPr>
          <a:xfrm>
            <a:off x="733690"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7" name="Text Placeholder 12">
            <a:extLst>
              <a:ext uri="{FF2B5EF4-FFF2-40B4-BE49-F238E27FC236}">
                <a16:creationId xmlns:a16="http://schemas.microsoft.com/office/drawing/2014/main" id="{AD9BE854-F816-4000-5D2D-80A4E7C51B72}"/>
              </a:ext>
            </a:extLst>
          </p:cNvPr>
          <p:cNvSpPr>
            <a:spLocks noGrp="1"/>
          </p:cNvSpPr>
          <p:nvPr>
            <p:ph type="body" sz="quarter" idx="23" hasCustomPrompt="1"/>
          </p:nvPr>
        </p:nvSpPr>
        <p:spPr>
          <a:xfrm>
            <a:off x="4670634"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
        <p:nvSpPr>
          <p:cNvPr id="48" name="Text Placeholder 12">
            <a:extLst>
              <a:ext uri="{FF2B5EF4-FFF2-40B4-BE49-F238E27FC236}">
                <a16:creationId xmlns:a16="http://schemas.microsoft.com/office/drawing/2014/main" id="{51E6FFF8-A8A7-3C71-837B-9C417CC66E39}"/>
              </a:ext>
            </a:extLst>
          </p:cNvPr>
          <p:cNvSpPr>
            <a:spLocks noGrp="1"/>
          </p:cNvSpPr>
          <p:nvPr>
            <p:ph type="body" sz="quarter" idx="24" hasCustomPrompt="1"/>
          </p:nvPr>
        </p:nvSpPr>
        <p:spPr>
          <a:xfrm>
            <a:off x="8607578" y="2189966"/>
            <a:ext cx="1304660" cy="296037"/>
          </a:xfrm>
          <a:prstGeom prst="roundRect">
            <a:avLst>
              <a:gd name="adj" fmla="val 22040"/>
            </a:avLst>
          </a:prstGeom>
          <a:solidFill>
            <a:schemeClr val="accent1"/>
          </a:solidFill>
        </p:spPr>
        <p:txBody>
          <a:bodyPr anchor="ctr"/>
          <a:lstStyle>
            <a:lvl1pPr marL="0" indent="0" algn="ctr">
              <a:buNone/>
              <a:defRPr lang="en-US" sz="1200" b="1" i="0" kern="1200" spc="300" dirty="0">
                <a:solidFill>
                  <a:schemeClr val="tx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EYEBROW</a:t>
            </a:r>
          </a:p>
        </p:txBody>
      </p:sp>
    </p:spTree>
    <p:extLst>
      <p:ext uri="{BB962C8B-B14F-4D97-AF65-F5344CB8AC3E}">
        <p14:creationId xmlns:p14="http://schemas.microsoft.com/office/powerpoint/2010/main" val="305903367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422327CD-07D1-1CAF-46C3-09EBBAA08919}"/>
              </a:ext>
            </a:extLst>
          </p:cNvPr>
          <p:cNvSpPr/>
          <p:nvPr userDrawn="1"/>
        </p:nvSpPr>
        <p:spPr>
          <a:xfrm>
            <a:off x="419100"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15">
            <a:extLst>
              <a:ext uri="{FF2B5EF4-FFF2-40B4-BE49-F238E27FC236}">
                <a16:creationId xmlns:a16="http://schemas.microsoft.com/office/drawing/2014/main" id="{64275C19-EB6A-D5A4-A6A1-C8D890AC76C0}"/>
              </a:ext>
            </a:extLst>
          </p:cNvPr>
          <p:cNvSpPr/>
          <p:nvPr userDrawn="1"/>
        </p:nvSpPr>
        <p:spPr>
          <a:xfrm>
            <a:off x="4315092" y="1371600"/>
            <a:ext cx="3650025" cy="4838699"/>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Rectangle: Rounded Corners 16">
            <a:extLst>
              <a:ext uri="{FF2B5EF4-FFF2-40B4-BE49-F238E27FC236}">
                <a16:creationId xmlns:a16="http://schemas.microsoft.com/office/drawing/2014/main" id="{9CAB5F3F-9289-6BA8-3B6A-9D79956FEAC7}"/>
              </a:ext>
            </a:extLst>
          </p:cNvPr>
          <p:cNvSpPr/>
          <p:nvPr userDrawn="1"/>
        </p:nvSpPr>
        <p:spPr>
          <a:xfrm>
            <a:off x="8199075" y="1371601"/>
            <a:ext cx="3650025" cy="483869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Title 1">
            <a:extLst>
              <a:ext uri="{FF2B5EF4-FFF2-40B4-BE49-F238E27FC236}">
                <a16:creationId xmlns:a16="http://schemas.microsoft.com/office/drawing/2014/main" id="{91059391-7A3F-14D9-37B8-EE42ACEADC6B}"/>
              </a:ext>
            </a:extLst>
          </p:cNvPr>
          <p:cNvSpPr>
            <a:spLocks noGrp="1"/>
          </p:cNvSpPr>
          <p:nvPr>
            <p:ph type="title"/>
          </p:nvPr>
        </p:nvSpPr>
        <p:spPr>
          <a:xfrm>
            <a:off x="419100" y="342901"/>
            <a:ext cx="11430000" cy="647176"/>
          </a:xfrm>
        </p:spPr>
        <p:txBody>
          <a:bodyPr/>
          <a:lstStyle/>
          <a:p>
            <a:r>
              <a:rPr lang="en-US"/>
              <a:t>Click to edit Master title style</a:t>
            </a:r>
          </a:p>
        </p:txBody>
      </p:sp>
      <p:sp>
        <p:nvSpPr>
          <p:cNvPr id="19" name="Slide Number Placeholder 4">
            <a:extLst>
              <a:ext uri="{FF2B5EF4-FFF2-40B4-BE49-F238E27FC236}">
                <a16:creationId xmlns:a16="http://schemas.microsoft.com/office/drawing/2014/main" id="{0CB3EBDE-B4C0-0388-471A-5BBEE0014B09}"/>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0" name="Content Placeholder 3">
            <a:extLst>
              <a:ext uri="{FF2B5EF4-FFF2-40B4-BE49-F238E27FC236}">
                <a16:creationId xmlns:a16="http://schemas.microsoft.com/office/drawing/2014/main" id="{C3F45658-52EB-AE68-7DD2-00BA9C802475}"/>
              </a:ext>
            </a:extLst>
          </p:cNvPr>
          <p:cNvSpPr>
            <a:spLocks noGrp="1"/>
          </p:cNvSpPr>
          <p:nvPr>
            <p:ph sz="half" idx="2" hasCustomPrompt="1"/>
          </p:nvPr>
        </p:nvSpPr>
        <p:spPr>
          <a:xfrm>
            <a:off x="643912"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1" name="Content Placeholder 5">
            <a:extLst>
              <a:ext uri="{FF2B5EF4-FFF2-40B4-BE49-F238E27FC236}">
                <a16:creationId xmlns:a16="http://schemas.microsoft.com/office/drawing/2014/main" id="{FCACC78A-CE4C-D779-A4B8-103E819B2A63}"/>
              </a:ext>
            </a:extLst>
          </p:cNvPr>
          <p:cNvSpPr>
            <a:spLocks noGrp="1"/>
          </p:cNvSpPr>
          <p:nvPr>
            <p:ph sz="quarter" idx="4" hasCustomPrompt="1"/>
          </p:nvPr>
        </p:nvSpPr>
        <p:spPr>
          <a:xfrm>
            <a:off x="4539904"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2" name="Content Placeholder 5">
            <a:extLst>
              <a:ext uri="{FF2B5EF4-FFF2-40B4-BE49-F238E27FC236}">
                <a16:creationId xmlns:a16="http://schemas.microsoft.com/office/drawing/2014/main" id="{3A4D9EEC-CF9D-5FCF-D3D9-BD9838490EB1}"/>
              </a:ext>
            </a:extLst>
          </p:cNvPr>
          <p:cNvSpPr>
            <a:spLocks noGrp="1"/>
          </p:cNvSpPr>
          <p:nvPr>
            <p:ph sz="quarter" idx="14" hasCustomPrompt="1"/>
          </p:nvPr>
        </p:nvSpPr>
        <p:spPr>
          <a:xfrm>
            <a:off x="8423887" y="4197351"/>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3" name="Picture Placeholder 12">
            <a:extLst>
              <a:ext uri="{FF2B5EF4-FFF2-40B4-BE49-F238E27FC236}">
                <a16:creationId xmlns:a16="http://schemas.microsoft.com/office/drawing/2014/main" id="{28961C79-6584-D0B8-F203-96FBC0849D90}"/>
              </a:ext>
            </a:extLst>
          </p:cNvPr>
          <p:cNvSpPr>
            <a:spLocks noGrp="1"/>
          </p:cNvSpPr>
          <p:nvPr>
            <p:ph type="pic" sz="quarter" idx="15" hasCustomPrompt="1"/>
          </p:nvPr>
        </p:nvSpPr>
        <p:spPr>
          <a:xfrm>
            <a:off x="420670" y="1371600"/>
            <a:ext cx="3657600" cy="2560320"/>
          </a:xfrm>
          <a:prstGeom prst="roundRect">
            <a:avLst>
              <a:gd name="adj" fmla="val 9227"/>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4" name="Picture Placeholder 12">
            <a:extLst>
              <a:ext uri="{FF2B5EF4-FFF2-40B4-BE49-F238E27FC236}">
                <a16:creationId xmlns:a16="http://schemas.microsoft.com/office/drawing/2014/main" id="{9E880BFF-C8C8-8B71-84C1-1A87D878B0A2}"/>
              </a:ext>
            </a:extLst>
          </p:cNvPr>
          <p:cNvSpPr>
            <a:spLocks noGrp="1"/>
          </p:cNvSpPr>
          <p:nvPr>
            <p:ph type="pic" sz="quarter" idx="16" hasCustomPrompt="1"/>
          </p:nvPr>
        </p:nvSpPr>
        <p:spPr>
          <a:xfrm>
            <a:off x="4307517" y="1371600"/>
            <a:ext cx="3657600" cy="2560320"/>
          </a:xfrm>
          <a:prstGeom prst="roundRect">
            <a:avLst>
              <a:gd name="adj" fmla="val 8730"/>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5" name="Picture Placeholder 12">
            <a:extLst>
              <a:ext uri="{FF2B5EF4-FFF2-40B4-BE49-F238E27FC236}">
                <a16:creationId xmlns:a16="http://schemas.microsoft.com/office/drawing/2014/main" id="{10BA1E98-6AF5-601E-9289-92A2474496C0}"/>
              </a:ext>
            </a:extLst>
          </p:cNvPr>
          <p:cNvSpPr>
            <a:spLocks noGrp="1"/>
          </p:cNvSpPr>
          <p:nvPr>
            <p:ph type="pic" sz="quarter" idx="17" hasCustomPrompt="1"/>
          </p:nvPr>
        </p:nvSpPr>
        <p:spPr>
          <a:xfrm>
            <a:off x="8191500" y="1371600"/>
            <a:ext cx="3657600" cy="2560320"/>
          </a:xfrm>
          <a:prstGeom prst="roundRect">
            <a:avLst>
              <a:gd name="adj" fmla="val 6746"/>
            </a:avLst>
          </a:prstGeom>
          <a:effectLst/>
        </p:spPr>
        <p:txBody>
          <a:bodyPr anchor="ctr">
            <a:noAutofit/>
          </a:bodyPr>
          <a:lstStyle>
            <a:lvl1pPr marL="0" indent="0" algn="ctr">
              <a:buNone/>
              <a:defRPr sz="1800"/>
            </a:lvl1pPr>
          </a:lstStyle>
          <a:p>
            <a:r>
              <a:rPr lang="en-US" dirty="0"/>
              <a:t>Click icon to add image</a:t>
            </a:r>
          </a:p>
          <a:p>
            <a:endParaRPr lang="en-US" dirty="0"/>
          </a:p>
        </p:txBody>
      </p:sp>
    </p:spTree>
    <p:extLst>
      <p:ext uri="{BB962C8B-B14F-4D97-AF65-F5344CB8AC3E}">
        <p14:creationId xmlns:p14="http://schemas.microsoft.com/office/powerpoint/2010/main" val="39911845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in point + 2 supporting">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B7109FBF-A551-0E73-F8F7-CC7C0D3CAB0F}"/>
              </a:ext>
            </a:extLst>
          </p:cNvPr>
          <p:cNvSpPr/>
          <p:nvPr userDrawn="1"/>
        </p:nvSpPr>
        <p:spPr>
          <a:xfrm>
            <a:off x="419100" y="1371600"/>
            <a:ext cx="3650025" cy="4838700"/>
          </a:xfrm>
          <a:prstGeom prst="roundRect">
            <a:avLst>
              <a:gd name="adj" fmla="val 595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7" name="Content Placeholder 3">
            <a:extLst>
              <a:ext uri="{FF2B5EF4-FFF2-40B4-BE49-F238E27FC236}">
                <a16:creationId xmlns:a16="http://schemas.microsoft.com/office/drawing/2014/main" id="{06DC1607-DD34-92DA-9340-AF0A334035F1}"/>
              </a:ext>
            </a:extLst>
          </p:cNvPr>
          <p:cNvSpPr>
            <a:spLocks noGrp="1"/>
          </p:cNvSpPr>
          <p:nvPr>
            <p:ph sz="half" idx="2" hasCustomPrompt="1"/>
          </p:nvPr>
        </p:nvSpPr>
        <p:spPr>
          <a:xfrm>
            <a:off x="789385" y="3340268"/>
            <a:ext cx="2909455" cy="1015663"/>
          </a:xfrm>
          <a:noFill/>
        </p:spPr>
        <p:txBody>
          <a:bodyPr tIns="0" bIns="0" anchor="ctr">
            <a:spAutoFit/>
          </a:bodyPr>
          <a:lstStyle>
            <a:lvl1pPr marL="0" indent="0">
              <a:lnSpc>
                <a:spcPct val="110000"/>
              </a:lnSpc>
              <a:spcAft>
                <a:spcPts val="600"/>
              </a:spcAft>
              <a:buNone/>
              <a:defRPr sz="2000"/>
            </a:lvl1pPr>
            <a:lvl2pPr marL="285750" indent="0">
              <a:lnSpc>
                <a:spcPct val="100000"/>
              </a:lnSpc>
              <a:spcAft>
                <a:spcPts val="600"/>
              </a:spcAft>
              <a:buNone/>
              <a:defRPr sz="1800"/>
            </a:lvl2pPr>
            <a:lvl3pPr marL="628650" indent="0">
              <a:lnSpc>
                <a:spcPct val="100000"/>
              </a:lnSpc>
              <a:spcAft>
                <a:spcPts val="600"/>
              </a:spcAft>
              <a:buNone/>
              <a:defRPr sz="16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5">
            <a:extLst>
              <a:ext uri="{FF2B5EF4-FFF2-40B4-BE49-F238E27FC236}">
                <a16:creationId xmlns:a16="http://schemas.microsoft.com/office/drawing/2014/main" id="{92F6DF51-03DE-037A-36FA-57CE810E7F5F}"/>
              </a:ext>
            </a:extLst>
          </p:cNvPr>
          <p:cNvSpPr/>
          <p:nvPr userDrawn="1"/>
        </p:nvSpPr>
        <p:spPr>
          <a:xfrm>
            <a:off x="4439410" y="3962400"/>
            <a:ext cx="7409690" cy="2247900"/>
          </a:xfrm>
          <a:prstGeom prst="roundRect">
            <a:avLst>
              <a:gd name="adj" fmla="val 6866"/>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4960187" y="19948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0" name="Content Placeholder 3">
            <a:extLst>
              <a:ext uri="{FF2B5EF4-FFF2-40B4-BE49-F238E27FC236}">
                <a16:creationId xmlns:a16="http://schemas.microsoft.com/office/drawing/2014/main" id="{746297EF-AFF3-48F7-A407-E3274CA69538}"/>
              </a:ext>
            </a:extLst>
          </p:cNvPr>
          <p:cNvSpPr>
            <a:spLocks noGrp="1"/>
          </p:cNvSpPr>
          <p:nvPr>
            <p:ph sz="half" idx="21" hasCustomPrompt="1"/>
          </p:nvPr>
        </p:nvSpPr>
        <p:spPr>
          <a:xfrm>
            <a:off x="4960187" y="4585600"/>
            <a:ext cx="6393613" cy="987621"/>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Tree>
    <p:extLst>
      <p:ext uri="{BB962C8B-B14F-4D97-AF65-F5344CB8AC3E}">
        <p14:creationId xmlns:p14="http://schemas.microsoft.com/office/powerpoint/2010/main" val="166410263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Cover slide gradien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A132D961-6013-D997-E7FA-8B088EFC76B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1" y="551423"/>
            <a:ext cx="1010270" cy="604149"/>
          </a:xfrm>
          <a:prstGeom prst="rect">
            <a:avLst/>
          </a:prstGeom>
        </p:spPr>
      </p:pic>
      <p:sp>
        <p:nvSpPr>
          <p:cNvPr id="4" name="Title 1">
            <a:extLst>
              <a:ext uri="{FF2B5EF4-FFF2-40B4-BE49-F238E27FC236}">
                <a16:creationId xmlns:a16="http://schemas.microsoft.com/office/drawing/2014/main" id="{DED53C85-4067-5BF5-B4B7-19FE6DA7FD3C}"/>
              </a:ext>
            </a:extLst>
          </p:cNvPr>
          <p:cNvSpPr>
            <a:spLocks noGrp="1"/>
          </p:cNvSpPr>
          <p:nvPr>
            <p:ph type="ctrTitle" hasCustomPrompt="1"/>
          </p:nvPr>
        </p:nvSpPr>
        <p:spPr>
          <a:xfrm>
            <a:off x="419101" y="2737936"/>
            <a:ext cx="6781800" cy="757130"/>
          </a:xfrm>
        </p:spPr>
        <p:txBody>
          <a:bodyPr wrap="square" anchor="t" anchorCtr="0"/>
          <a:lstStyle>
            <a:lvl1pPr algn="l">
              <a:defRPr sz="4800">
                <a:solidFill>
                  <a:schemeClr val="bg1"/>
                </a:solidFill>
                <a:latin typeface="+mn-lt"/>
              </a:defRPr>
            </a:lvl1pPr>
          </a:lstStyle>
          <a:p>
            <a:r>
              <a:rPr lang="en-US"/>
              <a:t>Enter title</a:t>
            </a:r>
          </a:p>
        </p:txBody>
      </p:sp>
      <p:sp>
        <p:nvSpPr>
          <p:cNvPr id="10" name="Subtitle 2">
            <a:extLst>
              <a:ext uri="{FF2B5EF4-FFF2-40B4-BE49-F238E27FC236}">
                <a16:creationId xmlns:a16="http://schemas.microsoft.com/office/drawing/2014/main" id="{38D37E8A-C370-C2D2-6219-983DC3EDDF42}"/>
              </a:ext>
            </a:extLst>
          </p:cNvPr>
          <p:cNvSpPr>
            <a:spLocks noGrp="1"/>
          </p:cNvSpPr>
          <p:nvPr>
            <p:ph type="subTitle" idx="1" hasCustomPrompt="1"/>
          </p:nvPr>
        </p:nvSpPr>
        <p:spPr>
          <a:xfrm>
            <a:off x="419100" y="3518496"/>
            <a:ext cx="6781799" cy="535531"/>
          </a:xfrm>
        </p:spPr>
        <p:txBody>
          <a:bodyPr wrap="square"/>
          <a:lstStyle>
            <a:lvl1pPr marL="0" indent="0" algn="l">
              <a:spcAft>
                <a:spcPts val="0"/>
              </a:spcAft>
              <a:buFont typeface="Arial" panose="020B0604020202020204" pitchFamily="34" charset="0"/>
              <a:buNone/>
              <a:defRPr sz="3200" b="0" i="0" cap="none" spc="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subtitle</a:t>
            </a:r>
          </a:p>
        </p:txBody>
      </p:sp>
      <p:sp>
        <p:nvSpPr>
          <p:cNvPr id="12" name="Text Placeholder 7">
            <a:extLst>
              <a:ext uri="{FF2B5EF4-FFF2-40B4-BE49-F238E27FC236}">
                <a16:creationId xmlns:a16="http://schemas.microsoft.com/office/drawing/2014/main" id="{63CA95BB-E95C-88A5-1767-D34105C70004}"/>
              </a:ext>
            </a:extLst>
          </p:cNvPr>
          <p:cNvSpPr>
            <a:spLocks noGrp="1"/>
          </p:cNvSpPr>
          <p:nvPr>
            <p:ph type="body" sz="quarter" idx="10" hasCustomPrompt="1"/>
          </p:nvPr>
        </p:nvSpPr>
        <p:spPr>
          <a:xfrm>
            <a:off x="419101" y="2341195"/>
            <a:ext cx="6781800" cy="361335"/>
          </a:xfrm>
        </p:spPr>
        <p:txBody>
          <a:bodyPr wrap="square"/>
          <a:lstStyle>
            <a:lvl1pPr marL="0" indent="0">
              <a:spcAft>
                <a:spcPts val="0"/>
              </a:spcAft>
              <a:buNone/>
              <a:defRPr sz="1900" b="1" i="0" cap="all" spc="300" baseline="0">
                <a:solidFill>
                  <a:schemeClr val="bg1"/>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4" name="Text Placeholder 11">
            <a:extLst>
              <a:ext uri="{FF2B5EF4-FFF2-40B4-BE49-F238E27FC236}">
                <a16:creationId xmlns:a16="http://schemas.microsoft.com/office/drawing/2014/main" id="{BB213CD9-9355-C6E6-E9E7-2E6993BD01F0}"/>
              </a:ext>
            </a:extLst>
          </p:cNvPr>
          <p:cNvSpPr>
            <a:spLocks noGrp="1"/>
          </p:cNvSpPr>
          <p:nvPr>
            <p:ph type="body" sz="quarter" idx="14" hasCustomPrompt="1"/>
          </p:nvPr>
        </p:nvSpPr>
        <p:spPr>
          <a:xfrm>
            <a:off x="426595" y="4572926"/>
            <a:ext cx="3702329" cy="369332"/>
          </a:xfrm>
        </p:spPr>
        <p:txBody>
          <a:bodyPr/>
          <a:lstStyle>
            <a:lvl1pPr marL="0" indent="0">
              <a:buNone/>
              <a:defRPr sz="2000" b="1" cap="none" spc="0" baseline="0">
                <a:solidFill>
                  <a:schemeClr val="bg1"/>
                </a:solidFill>
              </a:defRPr>
            </a:lvl1pPr>
          </a:lstStyle>
          <a:p>
            <a:pPr lvl="0"/>
            <a:r>
              <a:rPr lang="en-US"/>
              <a:t>Speaker name</a:t>
            </a:r>
          </a:p>
        </p:txBody>
      </p:sp>
      <p:sp>
        <p:nvSpPr>
          <p:cNvPr id="15" name="Text Placeholder 15">
            <a:extLst>
              <a:ext uri="{FF2B5EF4-FFF2-40B4-BE49-F238E27FC236}">
                <a16:creationId xmlns:a16="http://schemas.microsoft.com/office/drawing/2014/main" id="{DD331DE9-DCE1-20F2-0E71-05DD25F2496A}"/>
              </a:ext>
            </a:extLst>
          </p:cNvPr>
          <p:cNvSpPr>
            <a:spLocks noGrp="1"/>
          </p:cNvSpPr>
          <p:nvPr>
            <p:ph type="body" sz="quarter" idx="15" hasCustomPrompt="1"/>
          </p:nvPr>
        </p:nvSpPr>
        <p:spPr>
          <a:xfrm>
            <a:off x="426595" y="4946988"/>
            <a:ext cx="3702329" cy="834074"/>
          </a:xfrm>
        </p:spPr>
        <p:txBody>
          <a:bodyPr/>
          <a:lstStyle>
            <a:lvl1pPr marL="0" indent="0">
              <a:spcAft>
                <a:spcPts val="300"/>
              </a:spcAft>
              <a:buNone/>
              <a:defRPr sz="1600">
                <a:solidFill>
                  <a:schemeClr val="bg1"/>
                </a:solidFill>
              </a:defRPr>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p>
          <a:p>
            <a:pPr lvl="0"/>
            <a:r>
              <a:rPr lang="en-US" dirty="0"/>
              <a:t>Job title</a:t>
            </a:r>
          </a:p>
          <a:p>
            <a:pPr lvl="0"/>
            <a:r>
              <a:rPr lang="en-US" dirty="0"/>
              <a:t>Company</a:t>
            </a:r>
          </a:p>
        </p:txBody>
      </p:sp>
      <p:sp>
        <p:nvSpPr>
          <p:cNvPr id="17" name="TextBox 3">
            <a:extLst>
              <a:ext uri="{FF2B5EF4-FFF2-40B4-BE49-F238E27FC236}">
                <a16:creationId xmlns:a16="http://schemas.microsoft.com/office/drawing/2014/main" id="{FA1468F4-AAD2-7E17-25AC-DE8D330F10E2}"/>
              </a:ext>
            </a:extLst>
          </p:cNvPr>
          <p:cNvSpPr txBox="1">
            <a:spLocks noChangeArrowheads="1"/>
          </p:cNvSpPr>
          <p:nvPr userDrawn="1"/>
        </p:nvSpPr>
        <p:spPr bwMode="white">
          <a:xfrm>
            <a:off x="419101" y="6476853"/>
            <a:ext cx="519382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671175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in point + 2 supporting images">
    <p:bg>
      <p:bgPr>
        <a:solidFill>
          <a:schemeClr val="bg1"/>
        </a:solidFill>
        <a:effectLst/>
      </p:bgPr>
    </p:bg>
    <p:spTree>
      <p:nvGrpSpPr>
        <p:cNvPr id="1" name=""/>
        <p:cNvGrpSpPr/>
        <p:nvPr/>
      </p:nvGrpSpPr>
      <p:grpSpPr>
        <a:xfrm>
          <a:off x="0" y="0"/>
          <a:ext cx="0" cy="0"/>
          <a:chOff x="0" y="0"/>
          <a:chExt cx="0" cy="0"/>
        </a:xfrm>
      </p:grpSpPr>
      <p:sp>
        <p:nvSpPr>
          <p:cNvPr id="6" name="Rectangle: Rounded Corners 14">
            <a:extLst>
              <a:ext uri="{FF2B5EF4-FFF2-40B4-BE49-F238E27FC236}">
                <a16:creationId xmlns:a16="http://schemas.microsoft.com/office/drawing/2014/main" id="{ABFB6408-920D-1E6F-B461-73461F93CAA7}"/>
              </a:ext>
            </a:extLst>
          </p:cNvPr>
          <p:cNvSpPr/>
          <p:nvPr userDrawn="1"/>
        </p:nvSpPr>
        <p:spPr>
          <a:xfrm>
            <a:off x="419100" y="1371600"/>
            <a:ext cx="3650025" cy="4838700"/>
          </a:xfrm>
          <a:prstGeom prst="roundRect">
            <a:avLst>
              <a:gd name="adj" fmla="val 335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8" name="Rectangle: Rounded Corners 7">
            <a:extLst>
              <a:ext uri="{FF2B5EF4-FFF2-40B4-BE49-F238E27FC236}">
                <a16:creationId xmlns:a16="http://schemas.microsoft.com/office/drawing/2014/main" id="{20B19ADC-8D74-4951-A056-93F593F4359A}"/>
              </a:ext>
            </a:extLst>
          </p:cNvPr>
          <p:cNvSpPr/>
          <p:nvPr userDrawn="1"/>
        </p:nvSpPr>
        <p:spPr>
          <a:xfrm>
            <a:off x="4439410" y="13716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itle 1">
            <a:extLst>
              <a:ext uri="{FF2B5EF4-FFF2-40B4-BE49-F238E27FC236}">
                <a16:creationId xmlns:a16="http://schemas.microsoft.com/office/drawing/2014/main" id="{B47B450E-3B8F-B9BB-23ED-77B2B602D98D}"/>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5" name="Slide Number Placeholder 4">
            <a:extLst>
              <a:ext uri="{FF2B5EF4-FFF2-40B4-BE49-F238E27FC236}">
                <a16:creationId xmlns:a16="http://schemas.microsoft.com/office/drawing/2014/main" id="{BFF768BE-5F94-42C9-E496-955140986137}"/>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6" name="Content Placeholder 3">
            <a:extLst>
              <a:ext uri="{FF2B5EF4-FFF2-40B4-BE49-F238E27FC236}">
                <a16:creationId xmlns:a16="http://schemas.microsoft.com/office/drawing/2014/main" id="{8E3CD08A-F4CD-7075-B39F-26A7E7D6B9B9}"/>
              </a:ext>
            </a:extLst>
          </p:cNvPr>
          <p:cNvSpPr>
            <a:spLocks noGrp="1"/>
          </p:cNvSpPr>
          <p:nvPr>
            <p:ph sz="half" idx="2" hasCustomPrompt="1"/>
          </p:nvPr>
        </p:nvSpPr>
        <p:spPr>
          <a:xfrm>
            <a:off x="643912" y="4311650"/>
            <a:ext cx="3200400" cy="1645920"/>
          </a:xfrm>
          <a:noFill/>
        </p:spPr>
        <p:txBody>
          <a:bodyPr tIns="0" bIns="0">
            <a:normAutofit/>
          </a:bodyPr>
          <a:lstStyle>
            <a:lvl1pPr marL="0" indent="0">
              <a:lnSpc>
                <a:spcPct val="100000"/>
              </a:lnSpc>
              <a:spcAft>
                <a:spcPts val="600"/>
              </a:spcAft>
              <a:buNone/>
              <a:defRPr sz="1800"/>
            </a:lvl1pPr>
            <a:lvl2pPr marL="285750" indent="0">
              <a:lnSpc>
                <a:spcPct val="100000"/>
              </a:lnSpc>
              <a:spcAft>
                <a:spcPts val="600"/>
              </a:spcAft>
              <a:buNone/>
              <a:defRPr sz="1600"/>
            </a:lvl2pPr>
            <a:lvl3pPr marL="628650" indent="0">
              <a:lnSpc>
                <a:spcPct val="100000"/>
              </a:lnSpc>
              <a:spcAft>
                <a:spcPts val="600"/>
              </a:spcAft>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2">
            <a:extLst>
              <a:ext uri="{FF2B5EF4-FFF2-40B4-BE49-F238E27FC236}">
                <a16:creationId xmlns:a16="http://schemas.microsoft.com/office/drawing/2014/main" id="{18D1C323-2D58-E984-9769-0CF93BF35014}"/>
              </a:ext>
            </a:extLst>
          </p:cNvPr>
          <p:cNvSpPr>
            <a:spLocks noGrp="1"/>
          </p:cNvSpPr>
          <p:nvPr>
            <p:ph type="pic" sz="quarter" idx="15" hasCustomPrompt="1"/>
          </p:nvPr>
        </p:nvSpPr>
        <p:spPr>
          <a:xfrm>
            <a:off x="419101" y="1371600"/>
            <a:ext cx="3650024" cy="2622263"/>
          </a:xfrm>
          <a:prstGeom prst="roundRect">
            <a:avLst>
              <a:gd name="adj" fmla="val 5525"/>
            </a:avLst>
          </a:prstGeom>
          <a:effectLst/>
        </p:spPr>
        <p:txBody>
          <a:bodyPr anchor="ctr">
            <a:noAutofit/>
          </a:bodyPr>
          <a:lstStyle>
            <a:lvl1pPr marL="0" indent="0" algn="ctr">
              <a:buNone/>
              <a:defRPr sz="1800"/>
            </a:lvl1pPr>
          </a:lstStyle>
          <a:p>
            <a:r>
              <a:rPr lang="en-US" dirty="0"/>
              <a:t>Click icon to add image</a:t>
            </a:r>
          </a:p>
          <a:p>
            <a:endParaRPr lang="en-US" dirty="0"/>
          </a:p>
        </p:txBody>
      </p:sp>
      <p:sp>
        <p:nvSpPr>
          <p:cNvPr id="21" name="Content Placeholder 3">
            <a:extLst>
              <a:ext uri="{FF2B5EF4-FFF2-40B4-BE49-F238E27FC236}">
                <a16:creationId xmlns:a16="http://schemas.microsoft.com/office/drawing/2014/main" id="{F2AFFA86-EF61-AE52-5912-1F28DB9B6C35}"/>
              </a:ext>
            </a:extLst>
          </p:cNvPr>
          <p:cNvSpPr>
            <a:spLocks noGrp="1"/>
          </p:cNvSpPr>
          <p:nvPr>
            <p:ph sz="half" idx="18" hasCustomPrompt="1"/>
          </p:nvPr>
        </p:nvSpPr>
        <p:spPr>
          <a:xfrm>
            <a:off x="7351386" y="20492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2" name="Picture Placeholder 19">
            <a:extLst>
              <a:ext uri="{FF2B5EF4-FFF2-40B4-BE49-F238E27FC236}">
                <a16:creationId xmlns:a16="http://schemas.microsoft.com/office/drawing/2014/main" id="{B37E5854-0024-2BA6-0A11-936EDB91894D}"/>
              </a:ext>
            </a:extLst>
          </p:cNvPr>
          <p:cNvSpPr>
            <a:spLocks noGrp="1"/>
          </p:cNvSpPr>
          <p:nvPr>
            <p:ph type="pic" sz="quarter" idx="19" hasCustomPrompt="1"/>
          </p:nvPr>
        </p:nvSpPr>
        <p:spPr>
          <a:xfrm>
            <a:off x="4448554" y="13716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3" name="Rectangle: Rounded Corners 7">
            <a:extLst>
              <a:ext uri="{FF2B5EF4-FFF2-40B4-BE49-F238E27FC236}">
                <a16:creationId xmlns:a16="http://schemas.microsoft.com/office/drawing/2014/main" id="{4B1D0688-BD48-5879-E9D2-8DF70D6B56DF}"/>
              </a:ext>
            </a:extLst>
          </p:cNvPr>
          <p:cNvSpPr/>
          <p:nvPr userDrawn="1"/>
        </p:nvSpPr>
        <p:spPr>
          <a:xfrm>
            <a:off x="4439410" y="3962400"/>
            <a:ext cx="7409690" cy="2247900"/>
          </a:xfrm>
          <a:prstGeom prst="roundRect">
            <a:avLst>
              <a:gd name="adj" fmla="val 467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Content Placeholder 3">
            <a:extLst>
              <a:ext uri="{FF2B5EF4-FFF2-40B4-BE49-F238E27FC236}">
                <a16:creationId xmlns:a16="http://schemas.microsoft.com/office/drawing/2014/main" id="{8A001B6D-E4D2-2B03-93FF-DE67C05CDF13}"/>
              </a:ext>
            </a:extLst>
          </p:cNvPr>
          <p:cNvSpPr>
            <a:spLocks noGrp="1"/>
          </p:cNvSpPr>
          <p:nvPr>
            <p:ph sz="half" idx="20" hasCustomPrompt="1"/>
          </p:nvPr>
        </p:nvSpPr>
        <p:spPr>
          <a:xfrm>
            <a:off x="7351386" y="4640075"/>
            <a:ext cx="4002413"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5" name="Picture Placeholder 19">
            <a:extLst>
              <a:ext uri="{FF2B5EF4-FFF2-40B4-BE49-F238E27FC236}">
                <a16:creationId xmlns:a16="http://schemas.microsoft.com/office/drawing/2014/main" id="{145F96AB-F97D-57A2-35EA-DA15CB79E5F8}"/>
              </a:ext>
            </a:extLst>
          </p:cNvPr>
          <p:cNvSpPr>
            <a:spLocks noGrp="1"/>
          </p:cNvSpPr>
          <p:nvPr>
            <p:ph type="pic" sz="quarter" idx="21" hasCustomPrompt="1"/>
          </p:nvPr>
        </p:nvSpPr>
        <p:spPr>
          <a:xfrm>
            <a:off x="4448554" y="3962400"/>
            <a:ext cx="2431217" cy="2236839"/>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9407487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in point + 3 supporting">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DB79-7DA4-A7DA-FFAA-D970F473BC0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B96CAFAC-60AE-A2BB-3ABA-C67F805E8C97}"/>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8" name="Rectangle: Rounded Corners 7">
            <a:extLst>
              <a:ext uri="{FF2B5EF4-FFF2-40B4-BE49-F238E27FC236}">
                <a16:creationId xmlns:a16="http://schemas.microsoft.com/office/drawing/2014/main" id="{0F2FF4F5-7447-221A-7628-D02970A35BC7}"/>
              </a:ext>
            </a:extLst>
          </p:cNvPr>
          <p:cNvSpPr/>
          <p:nvPr userDrawn="1"/>
        </p:nvSpPr>
        <p:spPr>
          <a:xfrm>
            <a:off x="419100" y="1485900"/>
            <a:ext cx="11430000" cy="1828798"/>
          </a:xfrm>
          <a:prstGeom prst="roundRect">
            <a:avLst>
              <a:gd name="adj" fmla="val 10291"/>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Content Placeholder 3">
            <a:extLst>
              <a:ext uri="{FF2B5EF4-FFF2-40B4-BE49-F238E27FC236}">
                <a16:creationId xmlns:a16="http://schemas.microsoft.com/office/drawing/2014/main" id="{1A27D050-2858-D049-1607-455C9592B65A}"/>
              </a:ext>
            </a:extLst>
          </p:cNvPr>
          <p:cNvSpPr>
            <a:spLocks noGrp="1"/>
          </p:cNvSpPr>
          <p:nvPr>
            <p:ph sz="half" idx="18" hasCustomPrompt="1"/>
          </p:nvPr>
        </p:nvSpPr>
        <p:spPr>
          <a:xfrm>
            <a:off x="744232" y="1907857"/>
            <a:ext cx="10775280"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Rectangle: Rounded Corners 8">
            <a:extLst>
              <a:ext uri="{FF2B5EF4-FFF2-40B4-BE49-F238E27FC236}">
                <a16:creationId xmlns:a16="http://schemas.microsoft.com/office/drawing/2014/main" id="{6377A2A5-F4FE-67F7-ADE6-5A4C45C46636}"/>
              </a:ext>
            </a:extLst>
          </p:cNvPr>
          <p:cNvSpPr/>
          <p:nvPr userDrawn="1"/>
        </p:nvSpPr>
        <p:spPr>
          <a:xfrm>
            <a:off x="419100"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Text Placeholder 2">
            <a:extLst>
              <a:ext uri="{FF2B5EF4-FFF2-40B4-BE49-F238E27FC236}">
                <a16:creationId xmlns:a16="http://schemas.microsoft.com/office/drawing/2014/main" id="{B7155E0E-FE90-30B4-29B2-5095FF7F7DFF}"/>
              </a:ext>
            </a:extLst>
          </p:cNvPr>
          <p:cNvSpPr>
            <a:spLocks noGrp="1"/>
          </p:cNvSpPr>
          <p:nvPr userDrawn="1">
            <p:ph type="body" idx="1" hasCustomPrompt="1"/>
          </p:nvPr>
        </p:nvSpPr>
        <p:spPr>
          <a:xfrm>
            <a:off x="746593"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6" name="Content Placeholder 3">
            <a:extLst>
              <a:ext uri="{FF2B5EF4-FFF2-40B4-BE49-F238E27FC236}">
                <a16:creationId xmlns:a16="http://schemas.microsoft.com/office/drawing/2014/main" id="{542C1789-5BCE-3857-98C9-2C699654BC1E}"/>
              </a:ext>
            </a:extLst>
          </p:cNvPr>
          <p:cNvSpPr>
            <a:spLocks noGrp="1"/>
          </p:cNvSpPr>
          <p:nvPr userDrawn="1">
            <p:ph sz="half" idx="2" hasCustomPrompt="1"/>
          </p:nvPr>
        </p:nvSpPr>
        <p:spPr>
          <a:xfrm>
            <a:off x="746593"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6" name="Rectangle: Rounded Corners 8">
            <a:extLst>
              <a:ext uri="{FF2B5EF4-FFF2-40B4-BE49-F238E27FC236}">
                <a16:creationId xmlns:a16="http://schemas.microsoft.com/office/drawing/2014/main" id="{B0BFE81F-8456-AC39-1679-18D4E426E6AF}"/>
              </a:ext>
            </a:extLst>
          </p:cNvPr>
          <p:cNvSpPr/>
          <p:nvPr userDrawn="1"/>
        </p:nvSpPr>
        <p:spPr>
          <a:xfrm>
            <a:off x="8170431"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7" name="Text Placeholder 2">
            <a:extLst>
              <a:ext uri="{FF2B5EF4-FFF2-40B4-BE49-F238E27FC236}">
                <a16:creationId xmlns:a16="http://schemas.microsoft.com/office/drawing/2014/main" id="{607609F0-4D50-9330-513F-4BCA6409BF89}"/>
              </a:ext>
            </a:extLst>
          </p:cNvPr>
          <p:cNvSpPr>
            <a:spLocks noGrp="1"/>
          </p:cNvSpPr>
          <p:nvPr>
            <p:ph type="body" idx="19" hasCustomPrompt="1"/>
          </p:nvPr>
        </p:nvSpPr>
        <p:spPr>
          <a:xfrm>
            <a:off x="8497924"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3">
            <a:extLst>
              <a:ext uri="{FF2B5EF4-FFF2-40B4-BE49-F238E27FC236}">
                <a16:creationId xmlns:a16="http://schemas.microsoft.com/office/drawing/2014/main" id="{7E659CCA-1997-5805-AE7F-FC2CBA8438F0}"/>
              </a:ext>
            </a:extLst>
          </p:cNvPr>
          <p:cNvSpPr>
            <a:spLocks noGrp="1"/>
          </p:cNvSpPr>
          <p:nvPr>
            <p:ph sz="half" idx="20" hasCustomPrompt="1"/>
          </p:nvPr>
        </p:nvSpPr>
        <p:spPr>
          <a:xfrm>
            <a:off x="8497924"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Rectangle: Rounded Corners 8">
            <a:extLst>
              <a:ext uri="{FF2B5EF4-FFF2-40B4-BE49-F238E27FC236}">
                <a16:creationId xmlns:a16="http://schemas.microsoft.com/office/drawing/2014/main" id="{291BB76D-D157-C126-D16B-F05861C573FC}"/>
              </a:ext>
            </a:extLst>
          </p:cNvPr>
          <p:cNvSpPr/>
          <p:nvPr userDrawn="1"/>
        </p:nvSpPr>
        <p:spPr>
          <a:xfrm>
            <a:off x="4294765" y="3543302"/>
            <a:ext cx="3678669"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Text Placeholder 2">
            <a:extLst>
              <a:ext uri="{FF2B5EF4-FFF2-40B4-BE49-F238E27FC236}">
                <a16:creationId xmlns:a16="http://schemas.microsoft.com/office/drawing/2014/main" id="{BAD33963-AB69-FE2A-ECBE-D6DDEC9E474F}"/>
              </a:ext>
            </a:extLst>
          </p:cNvPr>
          <p:cNvSpPr>
            <a:spLocks noGrp="1"/>
          </p:cNvSpPr>
          <p:nvPr>
            <p:ph type="body" idx="21" hasCustomPrompt="1"/>
          </p:nvPr>
        </p:nvSpPr>
        <p:spPr>
          <a:xfrm>
            <a:off x="4622258" y="3857623"/>
            <a:ext cx="3023683"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Content Placeholder 3">
            <a:extLst>
              <a:ext uri="{FF2B5EF4-FFF2-40B4-BE49-F238E27FC236}">
                <a16:creationId xmlns:a16="http://schemas.microsoft.com/office/drawing/2014/main" id="{1B379EDC-66F5-D1E6-79F5-D2E991C68823}"/>
              </a:ext>
            </a:extLst>
          </p:cNvPr>
          <p:cNvSpPr>
            <a:spLocks noGrp="1"/>
          </p:cNvSpPr>
          <p:nvPr>
            <p:ph sz="half" idx="22" hasCustomPrompt="1"/>
          </p:nvPr>
        </p:nvSpPr>
        <p:spPr>
          <a:xfrm>
            <a:off x="4622258" y="4255530"/>
            <a:ext cx="3023683"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1039601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in point w photo + 3 supporting">
    <p:bg>
      <p:bgPr>
        <a:solidFill>
          <a:schemeClr val="bg1"/>
        </a:solidFill>
        <a:effectLst/>
      </p:bgPr>
    </p:bg>
    <p:spTree>
      <p:nvGrpSpPr>
        <p:cNvPr id="1" name=""/>
        <p:cNvGrpSpPr/>
        <p:nvPr/>
      </p:nvGrpSpPr>
      <p:grpSpPr>
        <a:xfrm>
          <a:off x="0" y="0"/>
          <a:ext cx="0" cy="0"/>
          <a:chOff x="0" y="0"/>
          <a:chExt cx="0" cy="0"/>
        </a:xfrm>
      </p:grpSpPr>
      <p:sp>
        <p:nvSpPr>
          <p:cNvPr id="6" name="Rectangle: Rounded Corners 10">
            <a:extLst>
              <a:ext uri="{FF2B5EF4-FFF2-40B4-BE49-F238E27FC236}">
                <a16:creationId xmlns:a16="http://schemas.microsoft.com/office/drawing/2014/main" id="{A477AA5C-159F-62CD-6AB3-B00F2A3A514F}"/>
              </a:ext>
            </a:extLst>
          </p:cNvPr>
          <p:cNvSpPr/>
          <p:nvPr userDrawn="1"/>
        </p:nvSpPr>
        <p:spPr>
          <a:xfrm>
            <a:off x="8460853"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Title 1">
            <a:extLst>
              <a:ext uri="{FF2B5EF4-FFF2-40B4-BE49-F238E27FC236}">
                <a16:creationId xmlns:a16="http://schemas.microsoft.com/office/drawing/2014/main" id="{3557FA9E-9D5B-C34C-8303-2319FBA56496}"/>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20" name="Slide Number Placeholder 4">
            <a:extLst>
              <a:ext uri="{FF2B5EF4-FFF2-40B4-BE49-F238E27FC236}">
                <a16:creationId xmlns:a16="http://schemas.microsoft.com/office/drawing/2014/main" id="{C314C204-02A8-6E43-99EF-091BB7B4C99B}"/>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22" name="Rectangle: Rounded Corners 7">
            <a:extLst>
              <a:ext uri="{FF2B5EF4-FFF2-40B4-BE49-F238E27FC236}">
                <a16:creationId xmlns:a16="http://schemas.microsoft.com/office/drawing/2014/main" id="{B0C1D41D-BAB7-A7EA-8053-4899AA956B42}"/>
              </a:ext>
            </a:extLst>
          </p:cNvPr>
          <p:cNvSpPr/>
          <p:nvPr userDrawn="1"/>
        </p:nvSpPr>
        <p:spPr>
          <a:xfrm>
            <a:off x="1162246" y="1485900"/>
            <a:ext cx="10686854" cy="1828798"/>
          </a:xfrm>
          <a:prstGeom prst="roundRect">
            <a:avLst>
              <a:gd name="adj" fmla="val 7369"/>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3" name="Content Placeholder 3">
            <a:extLst>
              <a:ext uri="{FF2B5EF4-FFF2-40B4-BE49-F238E27FC236}">
                <a16:creationId xmlns:a16="http://schemas.microsoft.com/office/drawing/2014/main" id="{D7BCFF0A-3A35-DC91-3F6F-0D3629185D0A}"/>
              </a:ext>
            </a:extLst>
          </p:cNvPr>
          <p:cNvSpPr>
            <a:spLocks noGrp="1"/>
          </p:cNvSpPr>
          <p:nvPr>
            <p:ph sz="half" idx="18" hasCustomPrompt="1"/>
          </p:nvPr>
        </p:nvSpPr>
        <p:spPr>
          <a:xfrm>
            <a:off x="2668577" y="1907857"/>
            <a:ext cx="8756566" cy="984885"/>
          </a:xfrm>
        </p:spPr>
        <p:txBody>
          <a:bodyPr anchor="ctr"/>
          <a:lstStyle>
            <a:lvl1pPr marL="0" indent="0">
              <a:lnSpc>
                <a:spcPct val="100000"/>
              </a:lnSpc>
              <a:spcAft>
                <a:spcPts val="600"/>
              </a:spcAft>
              <a:buNone/>
              <a:defRPr sz="1800" b="1">
                <a:solidFill>
                  <a:schemeClr val="accent1">
                    <a:lumMod val="40000"/>
                    <a:lumOff val="60000"/>
                  </a:schemeClr>
                </a:solidFill>
              </a:defRPr>
            </a:lvl1pPr>
            <a:lvl2pPr marL="285750" indent="-285750">
              <a:lnSpc>
                <a:spcPct val="100000"/>
              </a:lnSpc>
              <a:spcAft>
                <a:spcPts val="600"/>
              </a:spcAft>
              <a:buFont typeface="Arial" panose="020B0604020202020204" pitchFamily="34" charset="0"/>
              <a:buChar char="•"/>
              <a:defRPr sz="1600"/>
            </a:lvl2pPr>
            <a:lvl3pPr marL="287338" indent="0">
              <a:lnSpc>
                <a:spcPct val="100000"/>
              </a:lnSpc>
              <a:spcAft>
                <a:spcPts val="600"/>
              </a:spcAft>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4" name="Rectangle: Rounded Corners 8">
            <a:extLst>
              <a:ext uri="{FF2B5EF4-FFF2-40B4-BE49-F238E27FC236}">
                <a16:creationId xmlns:a16="http://schemas.microsoft.com/office/drawing/2014/main" id="{EF5EA3BB-10E0-B04C-60DD-6EE5C33E8C75}"/>
              </a:ext>
            </a:extLst>
          </p:cNvPr>
          <p:cNvSpPr/>
          <p:nvPr userDrawn="1"/>
        </p:nvSpPr>
        <p:spPr>
          <a:xfrm>
            <a:off x="1181103" y="3543302"/>
            <a:ext cx="3388247"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Rectangle: Rounded Corners 10">
            <a:extLst>
              <a:ext uri="{FF2B5EF4-FFF2-40B4-BE49-F238E27FC236}">
                <a16:creationId xmlns:a16="http://schemas.microsoft.com/office/drawing/2014/main" id="{57351171-1DA9-AF08-C3C2-96B12F0DDDDD}"/>
              </a:ext>
            </a:extLst>
          </p:cNvPr>
          <p:cNvSpPr/>
          <p:nvPr userDrawn="1"/>
        </p:nvSpPr>
        <p:spPr>
          <a:xfrm>
            <a:off x="4820978" y="3543302"/>
            <a:ext cx="3388247" cy="2666998"/>
          </a:xfrm>
          <a:prstGeom prst="roundRect">
            <a:avLst>
              <a:gd name="adj" fmla="val 5020"/>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6" name="Text Placeholder 2">
            <a:extLst>
              <a:ext uri="{FF2B5EF4-FFF2-40B4-BE49-F238E27FC236}">
                <a16:creationId xmlns:a16="http://schemas.microsoft.com/office/drawing/2014/main" id="{69C43166-2DA6-A0B7-21E8-CEE047D8E016}"/>
              </a:ext>
            </a:extLst>
          </p:cNvPr>
          <p:cNvSpPr>
            <a:spLocks noGrp="1"/>
          </p:cNvSpPr>
          <p:nvPr>
            <p:ph type="body" idx="1" hasCustomPrompt="1"/>
          </p:nvPr>
        </p:nvSpPr>
        <p:spPr>
          <a:xfrm>
            <a:off x="1423748"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7" name="Content Placeholder 3">
            <a:extLst>
              <a:ext uri="{FF2B5EF4-FFF2-40B4-BE49-F238E27FC236}">
                <a16:creationId xmlns:a16="http://schemas.microsoft.com/office/drawing/2014/main" id="{EB3E3EA0-DF42-5351-E520-1805467D5978}"/>
              </a:ext>
            </a:extLst>
          </p:cNvPr>
          <p:cNvSpPr>
            <a:spLocks noGrp="1"/>
          </p:cNvSpPr>
          <p:nvPr>
            <p:ph sz="half" idx="2" hasCustomPrompt="1"/>
          </p:nvPr>
        </p:nvSpPr>
        <p:spPr>
          <a:xfrm>
            <a:off x="1423748"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28" name="Text Placeholder 4">
            <a:extLst>
              <a:ext uri="{FF2B5EF4-FFF2-40B4-BE49-F238E27FC236}">
                <a16:creationId xmlns:a16="http://schemas.microsoft.com/office/drawing/2014/main" id="{74A0013E-F300-BF10-DCDB-6396B184E1F9}"/>
              </a:ext>
            </a:extLst>
          </p:cNvPr>
          <p:cNvSpPr>
            <a:spLocks noGrp="1"/>
          </p:cNvSpPr>
          <p:nvPr>
            <p:ph type="body" sz="quarter" idx="3" hasCustomPrompt="1"/>
          </p:nvPr>
        </p:nvSpPr>
        <p:spPr>
          <a:xfrm>
            <a:off x="5063624"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9" name="Content Placeholder 5">
            <a:extLst>
              <a:ext uri="{FF2B5EF4-FFF2-40B4-BE49-F238E27FC236}">
                <a16:creationId xmlns:a16="http://schemas.microsoft.com/office/drawing/2014/main" id="{BC47406E-2043-1985-F7B5-1AFF4F45BE03}"/>
              </a:ext>
            </a:extLst>
          </p:cNvPr>
          <p:cNvSpPr>
            <a:spLocks noGrp="1"/>
          </p:cNvSpPr>
          <p:nvPr>
            <p:ph sz="quarter" idx="4" hasCustomPrompt="1"/>
          </p:nvPr>
        </p:nvSpPr>
        <p:spPr>
          <a:xfrm>
            <a:off x="5063624"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Text Placeholder 4">
            <a:extLst>
              <a:ext uri="{FF2B5EF4-FFF2-40B4-BE49-F238E27FC236}">
                <a16:creationId xmlns:a16="http://schemas.microsoft.com/office/drawing/2014/main" id="{6446EF66-AF34-1E0F-856E-C8F8ECD4CEAC}"/>
              </a:ext>
            </a:extLst>
          </p:cNvPr>
          <p:cNvSpPr>
            <a:spLocks noGrp="1"/>
          </p:cNvSpPr>
          <p:nvPr>
            <p:ph type="body" sz="quarter" idx="13" hasCustomPrompt="1"/>
          </p:nvPr>
        </p:nvSpPr>
        <p:spPr>
          <a:xfrm>
            <a:off x="8703497" y="3857623"/>
            <a:ext cx="2902956"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1" name="Content Placeholder 5">
            <a:extLst>
              <a:ext uri="{FF2B5EF4-FFF2-40B4-BE49-F238E27FC236}">
                <a16:creationId xmlns:a16="http://schemas.microsoft.com/office/drawing/2014/main" id="{DC2F462B-F2F2-F5C6-1406-F3F64BAE7ED3}"/>
              </a:ext>
            </a:extLst>
          </p:cNvPr>
          <p:cNvSpPr>
            <a:spLocks noGrp="1"/>
          </p:cNvSpPr>
          <p:nvPr>
            <p:ph sz="quarter" idx="14" hasCustomPrompt="1"/>
          </p:nvPr>
        </p:nvSpPr>
        <p:spPr>
          <a:xfrm>
            <a:off x="8703497" y="4255530"/>
            <a:ext cx="2902956"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2" name="Oval 31">
            <a:extLst>
              <a:ext uri="{FF2B5EF4-FFF2-40B4-BE49-F238E27FC236}">
                <a16:creationId xmlns:a16="http://schemas.microsoft.com/office/drawing/2014/main" id="{CE5E9E0D-CFE5-2AE4-9E60-BAB0447A8A70}"/>
              </a:ext>
            </a:extLst>
          </p:cNvPr>
          <p:cNvSpPr/>
          <p:nvPr userDrawn="1"/>
        </p:nvSpPr>
        <p:spPr>
          <a:xfrm>
            <a:off x="430976" y="1476253"/>
            <a:ext cx="1852328" cy="1852328"/>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EC412EF2-03F2-40B9-0D02-EB4F8F46A538}"/>
              </a:ext>
            </a:extLst>
          </p:cNvPr>
          <p:cNvSpPr>
            <a:spLocks noGrp="1"/>
          </p:cNvSpPr>
          <p:nvPr>
            <p:ph type="pic" sz="quarter" idx="15" hasCustomPrompt="1"/>
          </p:nvPr>
        </p:nvSpPr>
        <p:spPr>
          <a:xfrm>
            <a:off x="430976" y="1485900"/>
            <a:ext cx="1852328" cy="1852328"/>
          </a:xfrm>
          <a:prstGeom prst="ellipse">
            <a:avLst/>
          </a:prstGeom>
        </p:spPr>
        <p:txBody>
          <a:bodyPr>
            <a:noAutofit/>
          </a:bodyPr>
          <a:lstStyle>
            <a:lvl1pPr marL="0" indent="0">
              <a:buNone/>
              <a:defRPr sz="1800"/>
            </a:lvl1pPr>
          </a:lstStyle>
          <a:p>
            <a:r>
              <a:rPr lang="en-US" dirty="0"/>
              <a:t>Click icon to add image</a:t>
            </a:r>
          </a:p>
        </p:txBody>
      </p:sp>
    </p:spTree>
    <p:extLst>
      <p:ext uri="{BB962C8B-B14F-4D97-AF65-F5344CB8AC3E}">
        <p14:creationId xmlns:p14="http://schemas.microsoft.com/office/powerpoint/2010/main" val="17462820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pillars">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7A7BC55-834F-35C9-7A9C-F351FE4ECF2E}"/>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12" name="Slide Number Placeholder 4">
            <a:extLst>
              <a:ext uri="{FF2B5EF4-FFF2-40B4-BE49-F238E27FC236}">
                <a16:creationId xmlns:a16="http://schemas.microsoft.com/office/drawing/2014/main" id="{6415D1DC-82BC-C90A-95C3-76B019B37FD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4" name="Rectangle: Rounded Corners 14">
            <a:extLst>
              <a:ext uri="{FF2B5EF4-FFF2-40B4-BE49-F238E27FC236}">
                <a16:creationId xmlns:a16="http://schemas.microsoft.com/office/drawing/2014/main" id="{8BC3FC6D-2BA5-FEEC-EDCC-688A872C0FA3}"/>
              </a:ext>
            </a:extLst>
          </p:cNvPr>
          <p:cNvSpPr/>
          <p:nvPr userDrawn="1"/>
        </p:nvSpPr>
        <p:spPr>
          <a:xfrm>
            <a:off x="419100" y="2060812"/>
            <a:ext cx="11430000" cy="4149488"/>
          </a:xfrm>
          <a:prstGeom prst="roundRect">
            <a:avLst>
              <a:gd name="adj" fmla="val 313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18" name="Oval 17">
            <a:extLst>
              <a:ext uri="{FF2B5EF4-FFF2-40B4-BE49-F238E27FC236}">
                <a16:creationId xmlns:a16="http://schemas.microsoft.com/office/drawing/2014/main" id="{B1A7F1E9-13EA-7BD9-34BF-D5753914E19D}"/>
              </a:ext>
            </a:extLst>
          </p:cNvPr>
          <p:cNvSpPr/>
          <p:nvPr userDrawn="1"/>
        </p:nvSpPr>
        <p:spPr>
          <a:xfrm>
            <a:off x="103500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19" name="Straight Connector 18">
            <a:extLst>
              <a:ext uri="{FF2B5EF4-FFF2-40B4-BE49-F238E27FC236}">
                <a16:creationId xmlns:a16="http://schemas.microsoft.com/office/drawing/2014/main" id="{9BC335E8-287B-2524-150D-033C483514FE}"/>
              </a:ext>
            </a:extLst>
          </p:cNvPr>
          <p:cNvCxnSpPr>
            <a:cxnSpLocks/>
          </p:cNvCxnSpPr>
          <p:nvPr userDrawn="1"/>
        </p:nvCxnSpPr>
        <p:spPr>
          <a:xfrm>
            <a:off x="1278605"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Picture Placeholder 12">
            <a:extLst>
              <a:ext uri="{FF2B5EF4-FFF2-40B4-BE49-F238E27FC236}">
                <a16:creationId xmlns:a16="http://schemas.microsoft.com/office/drawing/2014/main" id="{4EDBDAE7-8B58-8891-7327-E4ABE61D6F14}"/>
              </a:ext>
            </a:extLst>
          </p:cNvPr>
          <p:cNvSpPr>
            <a:spLocks noGrp="1"/>
          </p:cNvSpPr>
          <p:nvPr>
            <p:ph type="pic" sz="quarter" idx="15" hasCustomPrompt="1"/>
          </p:nvPr>
        </p:nvSpPr>
        <p:spPr>
          <a:xfrm>
            <a:off x="1044532" y="149542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7" name="Text Placeholder 12">
            <a:extLst>
              <a:ext uri="{FF2B5EF4-FFF2-40B4-BE49-F238E27FC236}">
                <a16:creationId xmlns:a16="http://schemas.microsoft.com/office/drawing/2014/main" id="{5B3B7C79-38B0-1A2E-803F-0A79610FAE5D}"/>
              </a:ext>
            </a:extLst>
          </p:cNvPr>
          <p:cNvSpPr>
            <a:spLocks noGrp="1"/>
          </p:cNvSpPr>
          <p:nvPr>
            <p:ph type="body" sz="quarter" idx="14"/>
          </p:nvPr>
        </p:nvSpPr>
        <p:spPr>
          <a:xfrm>
            <a:off x="619391"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8" name="Text Placeholder 2">
            <a:extLst>
              <a:ext uri="{FF2B5EF4-FFF2-40B4-BE49-F238E27FC236}">
                <a16:creationId xmlns:a16="http://schemas.microsoft.com/office/drawing/2014/main" id="{549748C2-5A9E-2CC4-DDB7-9C25E95F7A4E}"/>
              </a:ext>
            </a:extLst>
          </p:cNvPr>
          <p:cNvSpPr>
            <a:spLocks noGrp="1"/>
          </p:cNvSpPr>
          <p:nvPr>
            <p:ph type="body" idx="1" hasCustomPrompt="1"/>
          </p:nvPr>
        </p:nvSpPr>
        <p:spPr>
          <a:xfrm>
            <a:off x="619390"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9" name="Oval 28">
            <a:extLst>
              <a:ext uri="{FF2B5EF4-FFF2-40B4-BE49-F238E27FC236}">
                <a16:creationId xmlns:a16="http://schemas.microsoft.com/office/drawing/2014/main" id="{71484C2E-741E-425F-80B2-476B27E37934}"/>
              </a:ext>
            </a:extLst>
          </p:cNvPr>
          <p:cNvSpPr/>
          <p:nvPr userDrawn="1"/>
        </p:nvSpPr>
        <p:spPr>
          <a:xfrm>
            <a:off x="3907187"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0" name="Straight Connector 29">
            <a:extLst>
              <a:ext uri="{FF2B5EF4-FFF2-40B4-BE49-F238E27FC236}">
                <a16:creationId xmlns:a16="http://schemas.microsoft.com/office/drawing/2014/main" id="{E6A0E0EC-CE34-DAAD-5377-9E2F5CE887E1}"/>
              </a:ext>
            </a:extLst>
          </p:cNvPr>
          <p:cNvCxnSpPr>
            <a:cxnSpLocks/>
          </p:cNvCxnSpPr>
          <p:nvPr userDrawn="1"/>
        </p:nvCxnSpPr>
        <p:spPr>
          <a:xfrm>
            <a:off x="4150046"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1" name="Picture Placeholder 12">
            <a:extLst>
              <a:ext uri="{FF2B5EF4-FFF2-40B4-BE49-F238E27FC236}">
                <a16:creationId xmlns:a16="http://schemas.microsoft.com/office/drawing/2014/main" id="{DF8B5B29-D300-9F69-E0B7-56BDB2FEF6D3}"/>
              </a:ext>
            </a:extLst>
          </p:cNvPr>
          <p:cNvSpPr>
            <a:spLocks noGrp="1"/>
          </p:cNvSpPr>
          <p:nvPr>
            <p:ph type="pic" sz="quarter" idx="16" hasCustomPrompt="1"/>
          </p:nvPr>
        </p:nvSpPr>
        <p:spPr>
          <a:xfrm>
            <a:off x="3916712"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33" name="Text Placeholder 12">
            <a:extLst>
              <a:ext uri="{FF2B5EF4-FFF2-40B4-BE49-F238E27FC236}">
                <a16:creationId xmlns:a16="http://schemas.microsoft.com/office/drawing/2014/main" id="{C7684B9D-A7EE-CEFB-CBD7-85ED24746886}"/>
              </a:ext>
            </a:extLst>
          </p:cNvPr>
          <p:cNvSpPr>
            <a:spLocks noGrp="1"/>
          </p:cNvSpPr>
          <p:nvPr>
            <p:ph type="body" sz="quarter" idx="17"/>
          </p:nvPr>
        </p:nvSpPr>
        <p:spPr>
          <a:xfrm>
            <a:off x="3490832"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6" name="Text Placeholder 2">
            <a:extLst>
              <a:ext uri="{FF2B5EF4-FFF2-40B4-BE49-F238E27FC236}">
                <a16:creationId xmlns:a16="http://schemas.microsoft.com/office/drawing/2014/main" id="{4B69EA51-E832-1E2D-4F0C-82C9115D3ECB}"/>
              </a:ext>
            </a:extLst>
          </p:cNvPr>
          <p:cNvSpPr>
            <a:spLocks noGrp="1"/>
          </p:cNvSpPr>
          <p:nvPr>
            <p:ph type="body" idx="18" hasCustomPrompt="1"/>
          </p:nvPr>
        </p:nvSpPr>
        <p:spPr>
          <a:xfrm>
            <a:off x="3490831"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7" name="Oval 36">
            <a:extLst>
              <a:ext uri="{FF2B5EF4-FFF2-40B4-BE49-F238E27FC236}">
                <a16:creationId xmlns:a16="http://schemas.microsoft.com/office/drawing/2014/main" id="{1D260014-AEF1-7AE3-57DD-F0BD3AD7647D}"/>
              </a:ext>
            </a:extLst>
          </p:cNvPr>
          <p:cNvSpPr/>
          <p:nvPr userDrawn="1"/>
        </p:nvSpPr>
        <p:spPr>
          <a:xfrm>
            <a:off x="9653762"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39" name="Straight Connector 38">
            <a:extLst>
              <a:ext uri="{FF2B5EF4-FFF2-40B4-BE49-F238E27FC236}">
                <a16:creationId xmlns:a16="http://schemas.microsoft.com/office/drawing/2014/main" id="{24AE0500-65AD-FF0D-254A-17E030003051}"/>
              </a:ext>
            </a:extLst>
          </p:cNvPr>
          <p:cNvCxnSpPr>
            <a:cxnSpLocks/>
          </p:cNvCxnSpPr>
          <p:nvPr userDrawn="1"/>
        </p:nvCxnSpPr>
        <p:spPr>
          <a:xfrm>
            <a:off x="9897360"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Picture Placeholder 12">
            <a:extLst>
              <a:ext uri="{FF2B5EF4-FFF2-40B4-BE49-F238E27FC236}">
                <a16:creationId xmlns:a16="http://schemas.microsoft.com/office/drawing/2014/main" id="{B640880A-7973-008F-432F-8B123939CD01}"/>
              </a:ext>
            </a:extLst>
          </p:cNvPr>
          <p:cNvSpPr>
            <a:spLocks noGrp="1"/>
          </p:cNvSpPr>
          <p:nvPr>
            <p:ph type="pic" sz="quarter" idx="19" hasCustomPrompt="1"/>
          </p:nvPr>
        </p:nvSpPr>
        <p:spPr>
          <a:xfrm>
            <a:off x="9663287"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3" name="Text Placeholder 12">
            <a:extLst>
              <a:ext uri="{FF2B5EF4-FFF2-40B4-BE49-F238E27FC236}">
                <a16:creationId xmlns:a16="http://schemas.microsoft.com/office/drawing/2014/main" id="{E158B3A9-DA4C-81C6-D04A-2085EA64B0F8}"/>
              </a:ext>
            </a:extLst>
          </p:cNvPr>
          <p:cNvSpPr>
            <a:spLocks noGrp="1"/>
          </p:cNvSpPr>
          <p:nvPr>
            <p:ph type="body" sz="quarter" idx="20"/>
          </p:nvPr>
        </p:nvSpPr>
        <p:spPr>
          <a:xfrm>
            <a:off x="9238146"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4" name="Text Placeholder 2">
            <a:extLst>
              <a:ext uri="{FF2B5EF4-FFF2-40B4-BE49-F238E27FC236}">
                <a16:creationId xmlns:a16="http://schemas.microsoft.com/office/drawing/2014/main" id="{25C21C7E-82D5-470C-2DF8-E789D36F8E26}"/>
              </a:ext>
            </a:extLst>
          </p:cNvPr>
          <p:cNvSpPr>
            <a:spLocks noGrp="1"/>
          </p:cNvSpPr>
          <p:nvPr>
            <p:ph type="body" idx="21" hasCustomPrompt="1"/>
          </p:nvPr>
        </p:nvSpPr>
        <p:spPr>
          <a:xfrm>
            <a:off x="9238145"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5" name="Oval 44">
            <a:extLst>
              <a:ext uri="{FF2B5EF4-FFF2-40B4-BE49-F238E27FC236}">
                <a16:creationId xmlns:a16="http://schemas.microsoft.com/office/drawing/2014/main" id="{7D97B6E0-585B-449B-320B-4687159A7D9A}"/>
              </a:ext>
            </a:extLst>
          </p:cNvPr>
          <p:cNvSpPr/>
          <p:nvPr userDrawn="1"/>
        </p:nvSpPr>
        <p:spPr>
          <a:xfrm>
            <a:off x="6780474" y="148590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cxnSp>
        <p:nvCxnSpPr>
          <p:cNvPr id="46" name="Straight Connector 45">
            <a:extLst>
              <a:ext uri="{FF2B5EF4-FFF2-40B4-BE49-F238E27FC236}">
                <a16:creationId xmlns:a16="http://schemas.microsoft.com/office/drawing/2014/main" id="{5C22E0AE-DAB3-BF17-69BF-39D436D975C1}"/>
              </a:ext>
            </a:extLst>
          </p:cNvPr>
          <p:cNvCxnSpPr>
            <a:cxnSpLocks/>
          </p:cNvCxnSpPr>
          <p:nvPr userDrawn="1"/>
        </p:nvCxnSpPr>
        <p:spPr>
          <a:xfrm>
            <a:off x="7023702" y="4046545"/>
            <a:ext cx="1016035" cy="0"/>
          </a:xfrm>
          <a:prstGeom prst="line">
            <a:avLst/>
          </a:prstGeom>
          <a:ln w="1270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Picture Placeholder 12">
            <a:extLst>
              <a:ext uri="{FF2B5EF4-FFF2-40B4-BE49-F238E27FC236}">
                <a16:creationId xmlns:a16="http://schemas.microsoft.com/office/drawing/2014/main" id="{51D0E8A9-2F1B-524B-6392-9D00F738F8FC}"/>
              </a:ext>
            </a:extLst>
          </p:cNvPr>
          <p:cNvSpPr>
            <a:spLocks noGrp="1"/>
          </p:cNvSpPr>
          <p:nvPr>
            <p:ph type="pic" sz="quarter" idx="22" hasCustomPrompt="1"/>
          </p:nvPr>
        </p:nvSpPr>
        <p:spPr>
          <a:xfrm>
            <a:off x="6789999" y="1495425"/>
            <a:ext cx="1480566" cy="1480566"/>
          </a:xfrm>
          <a:prstGeom prst="ellipse">
            <a:avLst/>
          </a:prstGeom>
        </p:spPr>
        <p:txBody>
          <a:bodyPr>
            <a:noAutofit/>
          </a:bodyPr>
          <a:lstStyle>
            <a:lvl1pPr marL="0" indent="0">
              <a:buNone/>
              <a:defRPr sz="1400"/>
            </a:lvl1pPr>
          </a:lstStyle>
          <a:p>
            <a:r>
              <a:rPr lang="en-US"/>
              <a:t>Click icon to add image</a:t>
            </a:r>
          </a:p>
        </p:txBody>
      </p:sp>
      <p:sp>
        <p:nvSpPr>
          <p:cNvPr id="48" name="Text Placeholder 12">
            <a:extLst>
              <a:ext uri="{FF2B5EF4-FFF2-40B4-BE49-F238E27FC236}">
                <a16:creationId xmlns:a16="http://schemas.microsoft.com/office/drawing/2014/main" id="{971D29F9-4A83-2287-8D37-98D1E104B8F2}"/>
              </a:ext>
            </a:extLst>
          </p:cNvPr>
          <p:cNvSpPr>
            <a:spLocks noGrp="1"/>
          </p:cNvSpPr>
          <p:nvPr>
            <p:ph type="body" sz="quarter" idx="23"/>
          </p:nvPr>
        </p:nvSpPr>
        <p:spPr>
          <a:xfrm>
            <a:off x="6364488" y="4273981"/>
            <a:ext cx="2334463" cy="270024"/>
          </a:xfrm>
        </p:spPr>
        <p:txBody>
          <a:bodyPr anchor="t"/>
          <a:lstStyle>
            <a:lvl1pPr marL="0" indent="0" algn="ctr">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49" name="Text Placeholder 2">
            <a:extLst>
              <a:ext uri="{FF2B5EF4-FFF2-40B4-BE49-F238E27FC236}">
                <a16:creationId xmlns:a16="http://schemas.microsoft.com/office/drawing/2014/main" id="{F1075A04-6C45-3D86-8929-00EBC25E1E6A}"/>
              </a:ext>
            </a:extLst>
          </p:cNvPr>
          <p:cNvSpPr>
            <a:spLocks noGrp="1"/>
          </p:cNvSpPr>
          <p:nvPr>
            <p:ph type="body" idx="24" hasCustomPrompt="1"/>
          </p:nvPr>
        </p:nvSpPr>
        <p:spPr>
          <a:xfrm>
            <a:off x="6364487" y="3524536"/>
            <a:ext cx="2334464" cy="369332"/>
          </a:xfrm>
        </p:spPr>
        <p:txBody>
          <a:bodyPr anchor="t"/>
          <a:lstStyle>
            <a:lvl1pPr marL="0" indent="0" algn="ctr">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Tree>
    <p:extLst>
      <p:ext uri="{BB962C8B-B14F-4D97-AF65-F5344CB8AC3E}">
        <p14:creationId xmlns:p14="http://schemas.microsoft.com/office/powerpoint/2010/main" val="38132846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column">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0198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60198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14">
            <a:extLst>
              <a:ext uri="{FF2B5EF4-FFF2-40B4-BE49-F238E27FC236}">
                <a16:creationId xmlns:a16="http://schemas.microsoft.com/office/drawing/2014/main" id="{CDA630CA-AC91-9937-3BDE-708242D99EE2}"/>
              </a:ext>
            </a:extLst>
          </p:cNvPr>
          <p:cNvSpPr/>
          <p:nvPr userDrawn="1"/>
        </p:nvSpPr>
        <p:spPr>
          <a:xfrm>
            <a:off x="3344333"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Rectangle: Rounded Corners 14">
            <a:extLst>
              <a:ext uri="{FF2B5EF4-FFF2-40B4-BE49-F238E27FC236}">
                <a16:creationId xmlns:a16="http://schemas.microsoft.com/office/drawing/2014/main" id="{D9FE9A6B-FC2A-9A04-C60A-5FF8E588915F}"/>
              </a:ext>
            </a:extLst>
          </p:cNvPr>
          <p:cNvSpPr/>
          <p:nvPr userDrawn="1"/>
        </p:nvSpPr>
        <p:spPr>
          <a:xfrm>
            <a:off x="6269566"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2" name="Rectangle: Rounded Corners 14">
            <a:extLst>
              <a:ext uri="{FF2B5EF4-FFF2-40B4-BE49-F238E27FC236}">
                <a16:creationId xmlns:a16="http://schemas.microsoft.com/office/drawing/2014/main" id="{5132F6C4-259F-A485-6FEB-B51E68939AC4}"/>
              </a:ext>
            </a:extLst>
          </p:cNvPr>
          <p:cNvSpPr/>
          <p:nvPr userDrawn="1"/>
        </p:nvSpPr>
        <p:spPr>
          <a:xfrm>
            <a:off x="9194800" y="1371600"/>
            <a:ext cx="2654300" cy="483870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3" name="Text Placeholder 2">
            <a:extLst>
              <a:ext uri="{FF2B5EF4-FFF2-40B4-BE49-F238E27FC236}">
                <a16:creationId xmlns:a16="http://schemas.microsoft.com/office/drawing/2014/main" id="{8ACFE3EF-31FB-9767-3942-855DA022D2D0}"/>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Content Placeholder 3">
            <a:extLst>
              <a:ext uri="{FF2B5EF4-FFF2-40B4-BE49-F238E27FC236}">
                <a16:creationId xmlns:a16="http://schemas.microsoft.com/office/drawing/2014/main" id="{5100FB44-5917-E2FA-F2F6-B9595E8BAE93}"/>
              </a:ext>
            </a:extLst>
          </p:cNvPr>
          <p:cNvSpPr>
            <a:spLocks noGrp="1"/>
          </p:cNvSpPr>
          <p:nvPr>
            <p:ph sz="half" idx="14" hasCustomPrompt="1"/>
          </p:nvPr>
        </p:nvSpPr>
        <p:spPr>
          <a:xfrm>
            <a:off x="3521287"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5" name="Text Placeholder 2">
            <a:extLst>
              <a:ext uri="{FF2B5EF4-FFF2-40B4-BE49-F238E27FC236}">
                <a16:creationId xmlns:a16="http://schemas.microsoft.com/office/drawing/2014/main" id="{25C4A104-65E1-D9DA-FB3D-FB3069741FD4}"/>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83755C07-4451-FB89-D4A0-6F1401349EE7}"/>
              </a:ext>
            </a:extLst>
          </p:cNvPr>
          <p:cNvSpPr>
            <a:spLocks noGrp="1"/>
          </p:cNvSpPr>
          <p:nvPr>
            <p:ph sz="half" idx="16" hasCustomPrompt="1"/>
          </p:nvPr>
        </p:nvSpPr>
        <p:spPr>
          <a:xfrm>
            <a:off x="6446520"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Text Placeholder 2">
            <a:extLst>
              <a:ext uri="{FF2B5EF4-FFF2-40B4-BE49-F238E27FC236}">
                <a16:creationId xmlns:a16="http://schemas.microsoft.com/office/drawing/2014/main" id="{1102334C-C71A-030B-D4A9-CDCB5F6F07DC}"/>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8" name="Content Placeholder 3">
            <a:extLst>
              <a:ext uri="{FF2B5EF4-FFF2-40B4-BE49-F238E27FC236}">
                <a16:creationId xmlns:a16="http://schemas.microsoft.com/office/drawing/2014/main" id="{6231D22F-202B-F7CC-05D0-9F1736CCBE05}"/>
              </a:ext>
            </a:extLst>
          </p:cNvPr>
          <p:cNvSpPr>
            <a:spLocks noGrp="1"/>
          </p:cNvSpPr>
          <p:nvPr>
            <p:ph sz="half" idx="18" hasCustomPrompt="1"/>
          </p:nvPr>
        </p:nvSpPr>
        <p:spPr>
          <a:xfrm>
            <a:off x="9371754" y="2133600"/>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2458930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column header emphasis">
    <p:bg>
      <p:bgPr>
        <a:solidFill>
          <a:schemeClr val="bg1"/>
        </a:solidFill>
        <a:effectLst/>
      </p:bgPr>
    </p:bg>
    <p:spTree>
      <p:nvGrpSpPr>
        <p:cNvPr id="1" name=""/>
        <p:cNvGrpSpPr/>
        <p:nvPr/>
      </p:nvGrpSpPr>
      <p:grpSpPr>
        <a:xfrm>
          <a:off x="0" y="0"/>
          <a:ext cx="0" cy="0"/>
          <a:chOff x="0" y="0"/>
          <a:chExt cx="0" cy="0"/>
        </a:xfrm>
      </p:grpSpPr>
      <p:sp>
        <p:nvSpPr>
          <p:cNvPr id="8" name="Rectangle: Rounded Corners 14">
            <a:extLst>
              <a:ext uri="{FF2B5EF4-FFF2-40B4-BE49-F238E27FC236}">
                <a16:creationId xmlns:a16="http://schemas.microsoft.com/office/drawing/2014/main" id="{6816EF0C-A4B6-AA25-4DD6-343A9BE46D4C}"/>
              </a:ext>
            </a:extLst>
          </p:cNvPr>
          <p:cNvSpPr/>
          <p:nvPr userDrawn="1"/>
        </p:nvSpPr>
        <p:spPr>
          <a:xfrm>
            <a:off x="419100"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9" name="Rectangle: Rounded Corners 18">
            <a:extLst>
              <a:ext uri="{FF2B5EF4-FFF2-40B4-BE49-F238E27FC236}">
                <a16:creationId xmlns:a16="http://schemas.microsoft.com/office/drawing/2014/main" id="{EF601CF2-F80A-EE5B-E6A3-CAF78A072F71}"/>
              </a:ext>
            </a:extLst>
          </p:cNvPr>
          <p:cNvSpPr/>
          <p:nvPr userDrawn="1"/>
        </p:nvSpPr>
        <p:spPr>
          <a:xfrm>
            <a:off x="419100"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0" name="Title 1">
            <a:extLst>
              <a:ext uri="{FF2B5EF4-FFF2-40B4-BE49-F238E27FC236}">
                <a16:creationId xmlns:a16="http://schemas.microsoft.com/office/drawing/2014/main" id="{CFA83F10-A6A5-9DB6-82A4-7C60B2C27AD8}"/>
              </a:ext>
            </a:extLst>
          </p:cNvPr>
          <p:cNvSpPr>
            <a:spLocks noGrp="1"/>
          </p:cNvSpPr>
          <p:nvPr>
            <p:ph type="title"/>
          </p:nvPr>
        </p:nvSpPr>
        <p:spPr>
          <a:xfrm>
            <a:off x="419100" y="342901"/>
            <a:ext cx="11430000" cy="647176"/>
          </a:xfrm>
        </p:spPr>
        <p:txBody>
          <a:bodyPr/>
          <a:lstStyle/>
          <a:p>
            <a:r>
              <a:rPr lang="en-US" dirty="0"/>
              <a:t>Click to edit Master title style</a:t>
            </a:r>
          </a:p>
        </p:txBody>
      </p:sp>
      <p:sp>
        <p:nvSpPr>
          <p:cNvPr id="11" name="Slide Number Placeholder 4">
            <a:extLst>
              <a:ext uri="{FF2B5EF4-FFF2-40B4-BE49-F238E27FC236}">
                <a16:creationId xmlns:a16="http://schemas.microsoft.com/office/drawing/2014/main" id="{8FA73487-41B8-C6B8-C7F8-B0CD65AFF5A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2" name="Rectangle: Rounded Corners 14">
            <a:extLst>
              <a:ext uri="{FF2B5EF4-FFF2-40B4-BE49-F238E27FC236}">
                <a16:creationId xmlns:a16="http://schemas.microsoft.com/office/drawing/2014/main" id="{473E4F63-F81C-B5C1-3063-49AD8B9CC2E2}"/>
              </a:ext>
            </a:extLst>
          </p:cNvPr>
          <p:cNvSpPr/>
          <p:nvPr userDrawn="1"/>
        </p:nvSpPr>
        <p:spPr>
          <a:xfrm>
            <a:off x="3361168"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Rectangle: Rounded Corners 18">
            <a:extLst>
              <a:ext uri="{FF2B5EF4-FFF2-40B4-BE49-F238E27FC236}">
                <a16:creationId xmlns:a16="http://schemas.microsoft.com/office/drawing/2014/main" id="{86ABEDA0-DCB0-C2DD-8E53-E231788C1A50}"/>
              </a:ext>
            </a:extLst>
          </p:cNvPr>
          <p:cNvSpPr/>
          <p:nvPr userDrawn="1"/>
        </p:nvSpPr>
        <p:spPr>
          <a:xfrm>
            <a:off x="3361168"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Rounded Corners 14">
            <a:extLst>
              <a:ext uri="{FF2B5EF4-FFF2-40B4-BE49-F238E27FC236}">
                <a16:creationId xmlns:a16="http://schemas.microsoft.com/office/drawing/2014/main" id="{DB231BB9-ABB2-B472-D7F1-C14E9DCBB408}"/>
              </a:ext>
            </a:extLst>
          </p:cNvPr>
          <p:cNvSpPr/>
          <p:nvPr userDrawn="1"/>
        </p:nvSpPr>
        <p:spPr>
          <a:xfrm>
            <a:off x="6263863"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Rectangle: Rounded Corners 18">
            <a:extLst>
              <a:ext uri="{FF2B5EF4-FFF2-40B4-BE49-F238E27FC236}">
                <a16:creationId xmlns:a16="http://schemas.microsoft.com/office/drawing/2014/main" id="{E0E49E9A-AF4A-1D5C-6543-1BC704B3D090}"/>
              </a:ext>
            </a:extLst>
          </p:cNvPr>
          <p:cNvSpPr/>
          <p:nvPr userDrawn="1"/>
        </p:nvSpPr>
        <p:spPr>
          <a:xfrm>
            <a:off x="6263863"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Rounded Corners 14">
            <a:extLst>
              <a:ext uri="{FF2B5EF4-FFF2-40B4-BE49-F238E27FC236}">
                <a16:creationId xmlns:a16="http://schemas.microsoft.com/office/drawing/2014/main" id="{F0F2686D-7DFC-A073-EED2-05B28513D614}"/>
              </a:ext>
            </a:extLst>
          </p:cNvPr>
          <p:cNvSpPr/>
          <p:nvPr userDrawn="1"/>
        </p:nvSpPr>
        <p:spPr>
          <a:xfrm>
            <a:off x="9205931" y="1855232"/>
            <a:ext cx="2643169" cy="4355068"/>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8">
            <a:extLst>
              <a:ext uri="{FF2B5EF4-FFF2-40B4-BE49-F238E27FC236}">
                <a16:creationId xmlns:a16="http://schemas.microsoft.com/office/drawing/2014/main" id="{BC0690B1-1CC5-531E-A721-AFB7699018E1}"/>
              </a:ext>
            </a:extLst>
          </p:cNvPr>
          <p:cNvSpPr/>
          <p:nvPr userDrawn="1"/>
        </p:nvSpPr>
        <p:spPr>
          <a:xfrm>
            <a:off x="9205931" y="1371724"/>
            <a:ext cx="2643169" cy="847725"/>
          </a:xfrm>
          <a:prstGeom prst="roundRect">
            <a:avLst>
              <a:gd name="adj" fmla="val 6482"/>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Text Placeholder 2">
            <a:extLst>
              <a:ext uri="{FF2B5EF4-FFF2-40B4-BE49-F238E27FC236}">
                <a16:creationId xmlns:a16="http://schemas.microsoft.com/office/drawing/2014/main" id="{47811173-A0D9-E93E-824D-F83CEBFCAFF3}"/>
              </a:ext>
            </a:extLst>
          </p:cNvPr>
          <p:cNvSpPr>
            <a:spLocks noGrp="1"/>
          </p:cNvSpPr>
          <p:nvPr>
            <p:ph type="body" idx="21" hasCustomPrompt="1"/>
          </p:nvPr>
        </p:nvSpPr>
        <p:spPr>
          <a:xfrm>
            <a:off x="60198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2" name="Text Placeholder 2">
            <a:extLst>
              <a:ext uri="{FF2B5EF4-FFF2-40B4-BE49-F238E27FC236}">
                <a16:creationId xmlns:a16="http://schemas.microsoft.com/office/drawing/2014/main" id="{5E7813BD-EC3E-6193-E5CE-E780CC85332E}"/>
              </a:ext>
            </a:extLst>
          </p:cNvPr>
          <p:cNvSpPr>
            <a:spLocks noGrp="1"/>
          </p:cNvSpPr>
          <p:nvPr>
            <p:ph type="body" idx="13" hasCustomPrompt="1"/>
          </p:nvPr>
        </p:nvSpPr>
        <p:spPr>
          <a:xfrm>
            <a:off x="3521287"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4" name="Text Placeholder 2">
            <a:extLst>
              <a:ext uri="{FF2B5EF4-FFF2-40B4-BE49-F238E27FC236}">
                <a16:creationId xmlns:a16="http://schemas.microsoft.com/office/drawing/2014/main" id="{16C5253B-1AA6-2E23-59D6-41D8395FDD1D}"/>
              </a:ext>
            </a:extLst>
          </p:cNvPr>
          <p:cNvSpPr>
            <a:spLocks noGrp="1"/>
          </p:cNvSpPr>
          <p:nvPr>
            <p:ph type="body" idx="15" hasCustomPrompt="1"/>
          </p:nvPr>
        </p:nvSpPr>
        <p:spPr>
          <a:xfrm>
            <a:off x="6446520"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5" name="Text Placeholder 2">
            <a:extLst>
              <a:ext uri="{FF2B5EF4-FFF2-40B4-BE49-F238E27FC236}">
                <a16:creationId xmlns:a16="http://schemas.microsoft.com/office/drawing/2014/main" id="{1F6C5C3C-80BF-4ACA-1910-1BBF445892BF}"/>
              </a:ext>
            </a:extLst>
          </p:cNvPr>
          <p:cNvSpPr>
            <a:spLocks noGrp="1"/>
          </p:cNvSpPr>
          <p:nvPr>
            <p:ph type="body" idx="17" hasCustomPrompt="1"/>
          </p:nvPr>
        </p:nvSpPr>
        <p:spPr>
          <a:xfrm>
            <a:off x="9371754" y="1600200"/>
            <a:ext cx="2300393" cy="400110"/>
          </a:xfrm>
        </p:spPr>
        <p:txBody>
          <a:bodyPr anchor="t"/>
          <a:lstStyle>
            <a:lvl1pPr marL="0" indent="0">
              <a:lnSpc>
                <a:spcPct val="100000"/>
              </a:lnSpc>
              <a:spcAft>
                <a:spcPts val="0"/>
              </a:spcAft>
              <a:buNone/>
              <a:defRPr sz="20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6" name="Content Placeholder 3">
            <a:extLst>
              <a:ext uri="{FF2B5EF4-FFF2-40B4-BE49-F238E27FC236}">
                <a16:creationId xmlns:a16="http://schemas.microsoft.com/office/drawing/2014/main" id="{6630B420-54F2-5242-8DD8-AD9DD40FA3DA}"/>
              </a:ext>
            </a:extLst>
          </p:cNvPr>
          <p:cNvSpPr>
            <a:spLocks noGrp="1"/>
          </p:cNvSpPr>
          <p:nvPr>
            <p:ph sz="half" idx="22" hasCustomPrompt="1"/>
          </p:nvPr>
        </p:nvSpPr>
        <p:spPr>
          <a:xfrm>
            <a:off x="60198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7" name="Content Placeholder 3">
            <a:extLst>
              <a:ext uri="{FF2B5EF4-FFF2-40B4-BE49-F238E27FC236}">
                <a16:creationId xmlns:a16="http://schemas.microsoft.com/office/drawing/2014/main" id="{29DE2E8A-1BED-B270-3DE1-7757EEADC831}"/>
              </a:ext>
            </a:extLst>
          </p:cNvPr>
          <p:cNvSpPr>
            <a:spLocks noGrp="1"/>
          </p:cNvSpPr>
          <p:nvPr>
            <p:ph sz="half" idx="14" hasCustomPrompt="1"/>
          </p:nvPr>
        </p:nvSpPr>
        <p:spPr>
          <a:xfrm>
            <a:off x="3521287"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8" name="Content Placeholder 3">
            <a:extLst>
              <a:ext uri="{FF2B5EF4-FFF2-40B4-BE49-F238E27FC236}">
                <a16:creationId xmlns:a16="http://schemas.microsoft.com/office/drawing/2014/main" id="{2D5619EE-3385-9C76-678D-E195626039D6}"/>
              </a:ext>
            </a:extLst>
          </p:cNvPr>
          <p:cNvSpPr>
            <a:spLocks noGrp="1"/>
          </p:cNvSpPr>
          <p:nvPr>
            <p:ph sz="half" idx="16" hasCustomPrompt="1"/>
          </p:nvPr>
        </p:nvSpPr>
        <p:spPr>
          <a:xfrm>
            <a:off x="6446520"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Content Placeholder 3">
            <a:extLst>
              <a:ext uri="{FF2B5EF4-FFF2-40B4-BE49-F238E27FC236}">
                <a16:creationId xmlns:a16="http://schemas.microsoft.com/office/drawing/2014/main" id="{1616D48D-C0D0-69A0-3140-09689F6698BA}"/>
              </a:ext>
            </a:extLst>
          </p:cNvPr>
          <p:cNvSpPr>
            <a:spLocks noGrp="1"/>
          </p:cNvSpPr>
          <p:nvPr>
            <p:ph sz="half" idx="18" hasCustomPrompt="1"/>
          </p:nvPr>
        </p:nvSpPr>
        <p:spPr>
          <a:xfrm>
            <a:off x="9371754" y="2467897"/>
            <a:ext cx="2300393" cy="1077218"/>
          </a:xfrm>
        </p:spPr>
        <p:txBody>
          <a:bodyPr/>
          <a:lstStyle>
            <a:lvl1pPr marL="0" indent="0">
              <a:lnSpc>
                <a:spcPct val="100000"/>
              </a:lnSpc>
              <a:buNone/>
              <a:defRPr sz="1600"/>
            </a:lvl1pPr>
            <a:lvl2pPr marL="285750" indent="0">
              <a:lnSpc>
                <a:spcPct val="100000"/>
              </a:lnSpc>
              <a:buNone/>
              <a:defRPr sz="1400"/>
            </a:lvl2pPr>
            <a:lvl3pPr marL="628650" indent="0">
              <a:lnSpc>
                <a:spcPct val="100000"/>
              </a:lnSpc>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395611802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column w circle pictures">
    <p:bg>
      <p:bgPr>
        <a:solidFill>
          <a:schemeClr val="bg1"/>
        </a:solidFill>
        <a:effectLst/>
      </p:bgPr>
    </p:bg>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DFB76CAA-3D89-ABF8-57CF-7B6E9C42494A}"/>
              </a:ext>
            </a:extLst>
          </p:cNvPr>
          <p:cNvSpPr/>
          <p:nvPr userDrawn="1"/>
        </p:nvSpPr>
        <p:spPr>
          <a:xfrm>
            <a:off x="419100"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41244"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41244"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Rectangle: Rounded Corners 24">
            <a:extLst>
              <a:ext uri="{FF2B5EF4-FFF2-40B4-BE49-F238E27FC236}">
                <a16:creationId xmlns:a16="http://schemas.microsoft.com/office/drawing/2014/main" id="{19F444B6-6CD6-C89C-4E82-9FB04446FE2A}"/>
              </a:ext>
            </a:extLst>
          </p:cNvPr>
          <p:cNvSpPr/>
          <p:nvPr userDrawn="1"/>
        </p:nvSpPr>
        <p:spPr>
          <a:xfrm>
            <a:off x="9105901"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5" name="Text Placeholder 2">
            <a:extLst>
              <a:ext uri="{FF2B5EF4-FFF2-40B4-BE49-F238E27FC236}">
                <a16:creationId xmlns:a16="http://schemas.microsoft.com/office/drawing/2014/main" id="{AD1D5D2D-E4DB-925B-41D5-4B7F6BB4D843}"/>
              </a:ext>
            </a:extLst>
          </p:cNvPr>
          <p:cNvSpPr>
            <a:spLocks noGrp="1"/>
          </p:cNvSpPr>
          <p:nvPr>
            <p:ph type="body" idx="18" hasCustomPrompt="1"/>
          </p:nvPr>
        </p:nvSpPr>
        <p:spPr>
          <a:xfrm>
            <a:off x="9228045"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6" name="Content Placeholder 3">
            <a:extLst>
              <a:ext uri="{FF2B5EF4-FFF2-40B4-BE49-F238E27FC236}">
                <a16:creationId xmlns:a16="http://schemas.microsoft.com/office/drawing/2014/main" id="{D7169697-B47B-6FBD-A28E-24F4EC79745B}"/>
              </a:ext>
            </a:extLst>
          </p:cNvPr>
          <p:cNvSpPr>
            <a:spLocks noGrp="1"/>
          </p:cNvSpPr>
          <p:nvPr>
            <p:ph sz="half" idx="19" hasCustomPrompt="1"/>
          </p:nvPr>
        </p:nvSpPr>
        <p:spPr>
          <a:xfrm>
            <a:off x="9228045"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8" name="Rectangle: Rounded Corners 24">
            <a:extLst>
              <a:ext uri="{FF2B5EF4-FFF2-40B4-BE49-F238E27FC236}">
                <a16:creationId xmlns:a16="http://schemas.microsoft.com/office/drawing/2014/main" id="{CC78F6CD-DF44-3BDE-EEC0-0680C981E94B}"/>
              </a:ext>
            </a:extLst>
          </p:cNvPr>
          <p:cNvSpPr/>
          <p:nvPr userDrawn="1"/>
        </p:nvSpPr>
        <p:spPr>
          <a:xfrm>
            <a:off x="3318622"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Text Placeholder 2">
            <a:extLst>
              <a:ext uri="{FF2B5EF4-FFF2-40B4-BE49-F238E27FC236}">
                <a16:creationId xmlns:a16="http://schemas.microsoft.com/office/drawing/2014/main" id="{C443F3C4-5019-2196-B304-29FD5CD37334}"/>
              </a:ext>
            </a:extLst>
          </p:cNvPr>
          <p:cNvSpPr>
            <a:spLocks noGrp="1"/>
          </p:cNvSpPr>
          <p:nvPr>
            <p:ph type="body" idx="21" hasCustomPrompt="1"/>
          </p:nvPr>
        </p:nvSpPr>
        <p:spPr>
          <a:xfrm>
            <a:off x="3440766"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24" name="Content Placeholder 3">
            <a:extLst>
              <a:ext uri="{FF2B5EF4-FFF2-40B4-BE49-F238E27FC236}">
                <a16:creationId xmlns:a16="http://schemas.microsoft.com/office/drawing/2014/main" id="{3618E3E1-A19B-D1C4-3671-0FEF46CC521E}"/>
              </a:ext>
            </a:extLst>
          </p:cNvPr>
          <p:cNvSpPr>
            <a:spLocks noGrp="1"/>
          </p:cNvSpPr>
          <p:nvPr>
            <p:ph sz="half" idx="22" hasCustomPrompt="1"/>
          </p:nvPr>
        </p:nvSpPr>
        <p:spPr>
          <a:xfrm>
            <a:off x="3440766"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0" name="Rectangle: Rounded Corners 24">
            <a:extLst>
              <a:ext uri="{FF2B5EF4-FFF2-40B4-BE49-F238E27FC236}">
                <a16:creationId xmlns:a16="http://schemas.microsoft.com/office/drawing/2014/main" id="{E4457818-9CE9-D759-7421-54D0BDA29DD3}"/>
              </a:ext>
            </a:extLst>
          </p:cNvPr>
          <p:cNvSpPr/>
          <p:nvPr userDrawn="1"/>
        </p:nvSpPr>
        <p:spPr>
          <a:xfrm>
            <a:off x="6205444" y="3543302"/>
            <a:ext cx="2743200" cy="2666998"/>
          </a:xfrm>
          <a:prstGeom prst="roundRect">
            <a:avLst>
              <a:gd name="adj" fmla="val 3753"/>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31" name="Text Placeholder 2">
            <a:extLst>
              <a:ext uri="{FF2B5EF4-FFF2-40B4-BE49-F238E27FC236}">
                <a16:creationId xmlns:a16="http://schemas.microsoft.com/office/drawing/2014/main" id="{DFFCA4D1-963F-089F-8EE7-7A03ADA1AD07}"/>
              </a:ext>
            </a:extLst>
          </p:cNvPr>
          <p:cNvSpPr>
            <a:spLocks noGrp="1"/>
          </p:cNvSpPr>
          <p:nvPr>
            <p:ph type="body" idx="24" hasCustomPrompt="1"/>
          </p:nvPr>
        </p:nvSpPr>
        <p:spPr>
          <a:xfrm>
            <a:off x="6327588" y="3663950"/>
            <a:ext cx="2498912"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2" name="Content Placeholder 3">
            <a:extLst>
              <a:ext uri="{FF2B5EF4-FFF2-40B4-BE49-F238E27FC236}">
                <a16:creationId xmlns:a16="http://schemas.microsoft.com/office/drawing/2014/main" id="{A89CB49B-6C6A-E53F-2301-B5149145828C}"/>
              </a:ext>
            </a:extLst>
          </p:cNvPr>
          <p:cNvSpPr>
            <a:spLocks noGrp="1"/>
          </p:cNvSpPr>
          <p:nvPr>
            <p:ph sz="half" idx="25" hasCustomPrompt="1"/>
          </p:nvPr>
        </p:nvSpPr>
        <p:spPr>
          <a:xfrm>
            <a:off x="6327588" y="4061857"/>
            <a:ext cx="2498912"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Picture Placeholder 12">
            <a:extLst>
              <a:ext uri="{FF2B5EF4-FFF2-40B4-BE49-F238E27FC236}">
                <a16:creationId xmlns:a16="http://schemas.microsoft.com/office/drawing/2014/main" id="{B2E8B191-B556-8C76-26F8-D0240238D314}"/>
              </a:ext>
            </a:extLst>
          </p:cNvPr>
          <p:cNvSpPr>
            <a:spLocks noGrp="1"/>
          </p:cNvSpPr>
          <p:nvPr>
            <p:ph type="pic" sz="quarter" idx="15" hasCustomPrompt="1"/>
          </p:nvPr>
        </p:nvSpPr>
        <p:spPr>
          <a:xfrm>
            <a:off x="877456"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9" name="Picture Placeholder 12">
            <a:extLst>
              <a:ext uri="{FF2B5EF4-FFF2-40B4-BE49-F238E27FC236}">
                <a16:creationId xmlns:a16="http://schemas.microsoft.com/office/drawing/2014/main" id="{6F8B59B9-F0AE-AA2C-52E1-A725A2CDB6E2}"/>
              </a:ext>
            </a:extLst>
          </p:cNvPr>
          <p:cNvSpPr>
            <a:spLocks noGrp="1"/>
          </p:cNvSpPr>
          <p:nvPr>
            <p:ph type="pic" sz="quarter" idx="26" hasCustomPrompt="1"/>
          </p:nvPr>
        </p:nvSpPr>
        <p:spPr>
          <a:xfrm>
            <a:off x="3776978"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0" name="Picture Placeholder 12">
            <a:extLst>
              <a:ext uri="{FF2B5EF4-FFF2-40B4-BE49-F238E27FC236}">
                <a16:creationId xmlns:a16="http://schemas.microsoft.com/office/drawing/2014/main" id="{77ADBE82-6854-A647-3FC6-792F112BCF0E}"/>
              </a:ext>
            </a:extLst>
          </p:cNvPr>
          <p:cNvSpPr>
            <a:spLocks noGrp="1"/>
          </p:cNvSpPr>
          <p:nvPr>
            <p:ph type="pic" sz="quarter" idx="27" hasCustomPrompt="1"/>
          </p:nvPr>
        </p:nvSpPr>
        <p:spPr>
          <a:xfrm>
            <a:off x="6663800" y="1371600"/>
            <a:ext cx="1826488" cy="1826488"/>
          </a:xfrm>
          <a:prstGeom prst="ellipse">
            <a:avLst/>
          </a:prstGeom>
        </p:spPr>
        <p:txBody>
          <a:bodyPr>
            <a:noAutofit/>
          </a:bodyPr>
          <a:lstStyle>
            <a:lvl1pPr marL="0" indent="0">
              <a:buNone/>
              <a:defRPr sz="1400"/>
            </a:lvl1pPr>
          </a:lstStyle>
          <a:p>
            <a:r>
              <a:rPr lang="en-US" dirty="0"/>
              <a:t>Click icon to add image</a:t>
            </a:r>
          </a:p>
        </p:txBody>
      </p:sp>
      <p:sp>
        <p:nvSpPr>
          <p:cNvPr id="11" name="Picture Placeholder 12">
            <a:extLst>
              <a:ext uri="{FF2B5EF4-FFF2-40B4-BE49-F238E27FC236}">
                <a16:creationId xmlns:a16="http://schemas.microsoft.com/office/drawing/2014/main" id="{7E9D9400-4361-4D96-03C1-61BC77089885}"/>
              </a:ext>
            </a:extLst>
          </p:cNvPr>
          <p:cNvSpPr>
            <a:spLocks noGrp="1"/>
          </p:cNvSpPr>
          <p:nvPr>
            <p:ph type="pic" sz="quarter" idx="28" hasCustomPrompt="1"/>
          </p:nvPr>
        </p:nvSpPr>
        <p:spPr>
          <a:xfrm>
            <a:off x="9564257" y="1371600"/>
            <a:ext cx="1826488" cy="1826488"/>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3880414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rectangular imag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41910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41910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337566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37566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3222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633222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9288780" y="3663950"/>
            <a:ext cx="2560320" cy="341632"/>
          </a:xfrm>
        </p:spPr>
        <p:txBody>
          <a:bodyPr anchor="t"/>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9288780" y="4061857"/>
            <a:ext cx="2560320" cy="892552"/>
          </a:xfrm>
        </p:spPr>
        <p:txBody>
          <a:bodyPr/>
          <a:lstStyle>
            <a:lvl1pPr marL="0" indent="0">
              <a:lnSpc>
                <a:spcPct val="100000"/>
              </a:lnSpc>
              <a:spcAft>
                <a:spcPts val="600"/>
              </a:spcAft>
              <a:buNone/>
              <a:defRPr sz="1600"/>
            </a:lvl1pPr>
            <a:lvl2pPr marL="285750" indent="0">
              <a:lnSpc>
                <a:spcPct val="100000"/>
              </a:lnSpc>
              <a:spcAft>
                <a:spcPts val="600"/>
              </a:spcAft>
              <a:buNone/>
              <a:defRPr sz="1400"/>
            </a:lvl2pPr>
            <a:lvl3pPr marL="628650" indent="0">
              <a:lnSpc>
                <a:spcPct val="100000"/>
              </a:lnSpc>
              <a:spcAft>
                <a:spcPts val="6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4" name="Picture Placeholder 19">
            <a:extLst>
              <a:ext uri="{FF2B5EF4-FFF2-40B4-BE49-F238E27FC236}">
                <a16:creationId xmlns:a16="http://schemas.microsoft.com/office/drawing/2014/main" id="{731A5005-0DB1-2A1C-F866-F29978F637DC}"/>
              </a:ext>
            </a:extLst>
          </p:cNvPr>
          <p:cNvSpPr>
            <a:spLocks noGrp="1"/>
          </p:cNvSpPr>
          <p:nvPr>
            <p:ph type="pic" sz="quarter" idx="17" hasCustomPrompt="1"/>
          </p:nvPr>
        </p:nvSpPr>
        <p:spPr>
          <a:xfrm>
            <a:off x="41910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5" name="Picture Placeholder 19">
            <a:extLst>
              <a:ext uri="{FF2B5EF4-FFF2-40B4-BE49-F238E27FC236}">
                <a16:creationId xmlns:a16="http://schemas.microsoft.com/office/drawing/2014/main" id="{A13C9686-CD96-65CC-2668-E24BF4AB9CC2}"/>
              </a:ext>
            </a:extLst>
          </p:cNvPr>
          <p:cNvSpPr>
            <a:spLocks noGrp="1"/>
          </p:cNvSpPr>
          <p:nvPr>
            <p:ph type="pic" sz="quarter" idx="18" hasCustomPrompt="1"/>
          </p:nvPr>
        </p:nvSpPr>
        <p:spPr>
          <a:xfrm>
            <a:off x="337566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6" name="Picture Placeholder 19">
            <a:extLst>
              <a:ext uri="{FF2B5EF4-FFF2-40B4-BE49-F238E27FC236}">
                <a16:creationId xmlns:a16="http://schemas.microsoft.com/office/drawing/2014/main" id="{71FDDBDC-1DD5-3C49-10B7-23BCE22AABD9}"/>
              </a:ext>
            </a:extLst>
          </p:cNvPr>
          <p:cNvSpPr>
            <a:spLocks noGrp="1"/>
          </p:cNvSpPr>
          <p:nvPr>
            <p:ph type="pic" sz="quarter" idx="19" hasCustomPrompt="1"/>
          </p:nvPr>
        </p:nvSpPr>
        <p:spPr>
          <a:xfrm>
            <a:off x="633222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
        <p:nvSpPr>
          <p:cNvPr id="17" name="Picture Placeholder 19">
            <a:extLst>
              <a:ext uri="{FF2B5EF4-FFF2-40B4-BE49-F238E27FC236}">
                <a16:creationId xmlns:a16="http://schemas.microsoft.com/office/drawing/2014/main" id="{A3349B17-AA97-9018-7F50-07C82A4CBA32}"/>
              </a:ext>
            </a:extLst>
          </p:cNvPr>
          <p:cNvSpPr>
            <a:spLocks noGrp="1"/>
          </p:cNvSpPr>
          <p:nvPr>
            <p:ph type="pic" sz="quarter" idx="20" hasCustomPrompt="1"/>
          </p:nvPr>
        </p:nvSpPr>
        <p:spPr>
          <a:xfrm>
            <a:off x="9288780" y="1371600"/>
            <a:ext cx="2560320" cy="1971368"/>
          </a:xfrm>
          <a:prstGeom prst="roundRect">
            <a:avLst>
              <a:gd name="adj" fmla="val 4167"/>
            </a:avLst>
          </a:prstGeom>
        </p:spPr>
        <p:txBody>
          <a:bodyPr anchor="ctr"/>
          <a:lstStyle>
            <a:lvl1pPr marL="0" indent="0" algn="ctr">
              <a:buNone/>
              <a:defRPr sz="18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9483053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6" name="Title 1">
            <a:extLst>
              <a:ext uri="{FF2B5EF4-FFF2-40B4-BE49-F238E27FC236}">
                <a16:creationId xmlns:a16="http://schemas.microsoft.com/office/drawing/2014/main" id="{30C8F3CA-E2BE-1C64-14B5-F889B194D036}"/>
              </a:ext>
            </a:extLst>
          </p:cNvPr>
          <p:cNvSpPr>
            <a:spLocks noGrp="1"/>
          </p:cNvSpPr>
          <p:nvPr>
            <p:ph type="title"/>
          </p:nvPr>
        </p:nvSpPr>
        <p:spPr>
          <a:xfrm>
            <a:off x="419100" y="366891"/>
            <a:ext cx="11430001" cy="638175"/>
          </a:xfrm>
        </p:spPr>
        <p:txBody>
          <a:bodyPr/>
          <a:lstStyle/>
          <a:p>
            <a:r>
              <a:rPr lang="en-US"/>
              <a:t>Click to edit Master title style</a:t>
            </a:r>
          </a:p>
        </p:txBody>
      </p:sp>
      <p:sp>
        <p:nvSpPr>
          <p:cNvPr id="2" name="Rectangle: Rounded Corners 14">
            <a:extLst>
              <a:ext uri="{FF2B5EF4-FFF2-40B4-BE49-F238E27FC236}">
                <a16:creationId xmlns:a16="http://schemas.microsoft.com/office/drawing/2014/main" id="{2631E0E3-66B9-656E-9237-366B85405449}"/>
              </a:ext>
            </a:extLst>
          </p:cNvPr>
          <p:cNvSpPr/>
          <p:nvPr userDrawn="1"/>
        </p:nvSpPr>
        <p:spPr>
          <a:xfrm>
            <a:off x="41910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7" name="Content Placeholder 3">
            <a:extLst>
              <a:ext uri="{FF2B5EF4-FFF2-40B4-BE49-F238E27FC236}">
                <a16:creationId xmlns:a16="http://schemas.microsoft.com/office/drawing/2014/main" id="{DB28F420-F872-DF05-77F2-829896EC5830}"/>
              </a:ext>
            </a:extLst>
          </p:cNvPr>
          <p:cNvSpPr>
            <a:spLocks noGrp="1"/>
          </p:cNvSpPr>
          <p:nvPr>
            <p:ph sz="half" idx="2" hasCustomPrompt="1"/>
          </p:nvPr>
        </p:nvSpPr>
        <p:spPr>
          <a:xfrm>
            <a:off x="306241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8" name="Picture Placeholder 19">
            <a:extLst>
              <a:ext uri="{FF2B5EF4-FFF2-40B4-BE49-F238E27FC236}">
                <a16:creationId xmlns:a16="http://schemas.microsoft.com/office/drawing/2014/main" id="{3DD2BA4C-DA8E-A3EC-22C5-EC20E62D086B}"/>
              </a:ext>
            </a:extLst>
          </p:cNvPr>
          <p:cNvSpPr>
            <a:spLocks noGrp="1"/>
          </p:cNvSpPr>
          <p:nvPr>
            <p:ph type="pic" sz="quarter" idx="17" hasCustomPrompt="1"/>
          </p:nvPr>
        </p:nvSpPr>
        <p:spPr>
          <a:xfrm>
            <a:off x="41910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1" name="Rectangle: Rounded Corners 14">
            <a:extLst>
              <a:ext uri="{FF2B5EF4-FFF2-40B4-BE49-F238E27FC236}">
                <a16:creationId xmlns:a16="http://schemas.microsoft.com/office/drawing/2014/main" id="{9B81CC61-A4B5-04FC-4164-D3C7CB42B9C1}"/>
              </a:ext>
            </a:extLst>
          </p:cNvPr>
          <p:cNvSpPr/>
          <p:nvPr userDrawn="1"/>
        </p:nvSpPr>
        <p:spPr>
          <a:xfrm>
            <a:off x="6385560" y="1371600"/>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Content Placeholder 3">
            <a:extLst>
              <a:ext uri="{FF2B5EF4-FFF2-40B4-BE49-F238E27FC236}">
                <a16:creationId xmlns:a16="http://schemas.microsoft.com/office/drawing/2014/main" id="{44BF3E90-5C33-71AB-5C99-7C1D76D7FABA}"/>
              </a:ext>
            </a:extLst>
          </p:cNvPr>
          <p:cNvSpPr>
            <a:spLocks noGrp="1"/>
          </p:cNvSpPr>
          <p:nvPr>
            <p:ph sz="half" idx="18" hasCustomPrompt="1"/>
          </p:nvPr>
        </p:nvSpPr>
        <p:spPr>
          <a:xfrm>
            <a:off x="9028875" y="1954025"/>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3" name="Picture Placeholder 19">
            <a:extLst>
              <a:ext uri="{FF2B5EF4-FFF2-40B4-BE49-F238E27FC236}">
                <a16:creationId xmlns:a16="http://schemas.microsoft.com/office/drawing/2014/main" id="{0546A675-E1C1-95C8-49A2-6D1028A3C1AB}"/>
              </a:ext>
            </a:extLst>
          </p:cNvPr>
          <p:cNvSpPr>
            <a:spLocks noGrp="1"/>
          </p:cNvSpPr>
          <p:nvPr>
            <p:ph type="pic" sz="quarter" idx="19" hasCustomPrompt="1"/>
          </p:nvPr>
        </p:nvSpPr>
        <p:spPr>
          <a:xfrm>
            <a:off x="6385560" y="1371600"/>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4" name="Rectangle: Rounded Corners 14">
            <a:extLst>
              <a:ext uri="{FF2B5EF4-FFF2-40B4-BE49-F238E27FC236}">
                <a16:creationId xmlns:a16="http://schemas.microsoft.com/office/drawing/2014/main" id="{71EBE055-2A0A-B5BA-FA53-28C981F6D136}"/>
              </a:ext>
            </a:extLst>
          </p:cNvPr>
          <p:cNvSpPr/>
          <p:nvPr userDrawn="1"/>
        </p:nvSpPr>
        <p:spPr>
          <a:xfrm>
            <a:off x="41910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5" name="Content Placeholder 3">
            <a:extLst>
              <a:ext uri="{FF2B5EF4-FFF2-40B4-BE49-F238E27FC236}">
                <a16:creationId xmlns:a16="http://schemas.microsoft.com/office/drawing/2014/main" id="{F9417FD1-7603-092A-724B-2A4FF45C893A}"/>
              </a:ext>
            </a:extLst>
          </p:cNvPr>
          <p:cNvSpPr>
            <a:spLocks noGrp="1"/>
          </p:cNvSpPr>
          <p:nvPr>
            <p:ph sz="half" idx="20" hasCustomPrompt="1"/>
          </p:nvPr>
        </p:nvSpPr>
        <p:spPr>
          <a:xfrm>
            <a:off x="306241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6" name="Picture Placeholder 19">
            <a:extLst>
              <a:ext uri="{FF2B5EF4-FFF2-40B4-BE49-F238E27FC236}">
                <a16:creationId xmlns:a16="http://schemas.microsoft.com/office/drawing/2014/main" id="{3B4DD86D-9F31-E558-834A-F68784EC8B1C}"/>
              </a:ext>
            </a:extLst>
          </p:cNvPr>
          <p:cNvSpPr>
            <a:spLocks noGrp="1"/>
          </p:cNvSpPr>
          <p:nvPr>
            <p:ph type="pic" sz="quarter" idx="21" hasCustomPrompt="1"/>
          </p:nvPr>
        </p:nvSpPr>
        <p:spPr>
          <a:xfrm>
            <a:off x="41910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
        <p:nvSpPr>
          <p:cNvPr id="27" name="Rectangle: Rounded Corners 14">
            <a:extLst>
              <a:ext uri="{FF2B5EF4-FFF2-40B4-BE49-F238E27FC236}">
                <a16:creationId xmlns:a16="http://schemas.microsoft.com/office/drawing/2014/main" id="{06DC2354-1F0E-BBDF-276C-E89428D65BA8}"/>
              </a:ext>
            </a:extLst>
          </p:cNvPr>
          <p:cNvSpPr/>
          <p:nvPr userDrawn="1"/>
        </p:nvSpPr>
        <p:spPr>
          <a:xfrm>
            <a:off x="6385560" y="3849328"/>
            <a:ext cx="5463540" cy="2057400"/>
          </a:xfrm>
          <a:prstGeom prst="roundRect">
            <a:avLst>
              <a:gd name="adj" fmla="val 4735"/>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8" name="Content Placeholder 3">
            <a:extLst>
              <a:ext uri="{FF2B5EF4-FFF2-40B4-BE49-F238E27FC236}">
                <a16:creationId xmlns:a16="http://schemas.microsoft.com/office/drawing/2014/main" id="{6FE0428A-B521-5C48-80FD-EC699EEB4AB1}"/>
              </a:ext>
            </a:extLst>
          </p:cNvPr>
          <p:cNvSpPr>
            <a:spLocks noGrp="1"/>
          </p:cNvSpPr>
          <p:nvPr>
            <p:ph sz="half" idx="22" hasCustomPrompt="1"/>
          </p:nvPr>
        </p:nvSpPr>
        <p:spPr>
          <a:xfrm>
            <a:off x="9028875" y="4431753"/>
            <a:ext cx="2441448" cy="892552"/>
          </a:xfrm>
        </p:spPr>
        <p:txBody>
          <a:bodyPr anchor="ctr"/>
          <a:lstStyle>
            <a:lvl1pPr marL="0" indent="0">
              <a:lnSpc>
                <a:spcPct val="100000"/>
              </a:lnSpc>
              <a:spcAft>
                <a:spcPts val="600"/>
              </a:spcAft>
              <a:buNone/>
              <a:defRPr sz="1600" b="1">
                <a:solidFill>
                  <a:schemeClr val="accent1">
                    <a:lumMod val="40000"/>
                    <a:lumOff val="60000"/>
                  </a:schemeClr>
                </a:solidFill>
              </a:defRPr>
            </a:lvl1pPr>
            <a:lvl2pPr marL="0" indent="0">
              <a:lnSpc>
                <a:spcPct val="100000"/>
              </a:lnSpc>
              <a:spcAft>
                <a:spcPts val="600"/>
              </a:spcAft>
              <a:buNone/>
              <a:defRPr sz="1400"/>
            </a:lvl2pPr>
            <a:lvl3pPr marL="287338" indent="0">
              <a:lnSpc>
                <a:spcPct val="100000"/>
              </a:lnSpc>
              <a:spcAft>
                <a:spcPts val="600"/>
              </a:spcAft>
              <a:buNone/>
              <a:defRPr sz="12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29" name="Picture Placeholder 19">
            <a:extLst>
              <a:ext uri="{FF2B5EF4-FFF2-40B4-BE49-F238E27FC236}">
                <a16:creationId xmlns:a16="http://schemas.microsoft.com/office/drawing/2014/main" id="{896EC479-0271-8EBF-CAFE-84C5EC068355}"/>
              </a:ext>
            </a:extLst>
          </p:cNvPr>
          <p:cNvSpPr>
            <a:spLocks noGrp="1"/>
          </p:cNvSpPr>
          <p:nvPr>
            <p:ph type="pic" sz="quarter" idx="23" hasCustomPrompt="1"/>
          </p:nvPr>
        </p:nvSpPr>
        <p:spPr>
          <a:xfrm>
            <a:off x="6385560" y="3849328"/>
            <a:ext cx="2286000" cy="2050026"/>
          </a:xfrm>
          <a:prstGeom prst="roundRect">
            <a:avLst>
              <a:gd name="adj" fmla="val 4167"/>
            </a:avLst>
          </a:prstGeom>
          <a:effectLst/>
        </p:spPr>
        <p:txBody>
          <a:bodyPr anchor="ctr"/>
          <a:lstStyle>
            <a:lvl1pPr marL="0" indent="0" algn="ctr">
              <a:buNone/>
              <a:defRPr sz="16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83830535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8E77B2-C610-3A31-5110-91FDF1F6528B}"/>
              </a:ext>
            </a:extLst>
          </p:cNvPr>
          <p:cNvSpPr>
            <a:spLocks noGrp="1"/>
          </p:cNvSpPr>
          <p:nvPr>
            <p:ph type="title"/>
          </p:nvPr>
        </p:nvSpPr>
        <p:spPr>
          <a:xfrm>
            <a:off x="419100" y="342901"/>
            <a:ext cx="11429999" cy="647176"/>
          </a:xfrm>
        </p:spPr>
        <p:txBody>
          <a:bodyPr/>
          <a:lstStyle/>
          <a:p>
            <a:r>
              <a:rPr lang="en-US"/>
              <a:t>Click to edit Master title style</a:t>
            </a:r>
          </a:p>
        </p:txBody>
      </p:sp>
      <p:sp>
        <p:nvSpPr>
          <p:cNvPr id="8" name="Slide Number Placeholder 4">
            <a:extLst>
              <a:ext uri="{FF2B5EF4-FFF2-40B4-BE49-F238E27FC236}">
                <a16:creationId xmlns:a16="http://schemas.microsoft.com/office/drawing/2014/main" id="{C663AE79-6577-F30A-13F2-C0AE4FA1054F}"/>
              </a:ext>
            </a:extLst>
          </p:cNvPr>
          <p:cNvSpPr>
            <a:spLocks noGrp="1"/>
          </p:cNvSpPr>
          <p:nvPr>
            <p:ph type="sldNum" sz="quarter" idx="12"/>
          </p:nvPr>
        </p:nvSpPr>
        <p:spPr>
          <a:xfrm>
            <a:off x="9105901" y="6348151"/>
            <a:ext cx="2743200" cy="365125"/>
          </a:xfrm>
        </p:spPr>
        <p:txBody>
          <a:bodyPr/>
          <a:lstStyle/>
          <a:p>
            <a:fld id="{DC503246-BBCE-4F0A-BCDC-08FC4C52637D}" type="slidenum">
              <a:rPr lang="en-US" smtClean="0"/>
              <a:pPr/>
              <a:t>‹#›</a:t>
            </a:fld>
            <a:endParaRPr lang="en-US"/>
          </a:p>
        </p:txBody>
      </p:sp>
      <p:sp>
        <p:nvSpPr>
          <p:cNvPr id="10" name="Content Placeholder 3">
            <a:extLst>
              <a:ext uri="{FF2B5EF4-FFF2-40B4-BE49-F238E27FC236}">
                <a16:creationId xmlns:a16="http://schemas.microsoft.com/office/drawing/2014/main" id="{AC9F0527-42A6-B350-36A0-D16816263F6B}"/>
              </a:ext>
            </a:extLst>
          </p:cNvPr>
          <p:cNvSpPr>
            <a:spLocks noGrp="1"/>
          </p:cNvSpPr>
          <p:nvPr>
            <p:ph sz="half" idx="2" hasCustomPrompt="1"/>
          </p:nvPr>
        </p:nvSpPr>
        <p:spPr>
          <a:xfrm>
            <a:off x="425038"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Picture Placeholder 19">
            <a:extLst>
              <a:ext uri="{FF2B5EF4-FFF2-40B4-BE49-F238E27FC236}">
                <a16:creationId xmlns:a16="http://schemas.microsoft.com/office/drawing/2014/main" id="{A6942D81-7F37-FA5F-0C3C-3946830772E0}"/>
              </a:ext>
            </a:extLst>
          </p:cNvPr>
          <p:cNvSpPr>
            <a:spLocks noGrp="1"/>
          </p:cNvSpPr>
          <p:nvPr>
            <p:ph type="pic" sz="quarter" idx="17" hasCustomPrompt="1"/>
          </p:nvPr>
        </p:nvSpPr>
        <p:spPr>
          <a:xfrm>
            <a:off x="425038"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4" name="Content Placeholder 3">
            <a:extLst>
              <a:ext uri="{FF2B5EF4-FFF2-40B4-BE49-F238E27FC236}">
                <a16:creationId xmlns:a16="http://schemas.microsoft.com/office/drawing/2014/main" id="{9D99C2E9-3945-C255-51EB-673657FC25F9}"/>
              </a:ext>
            </a:extLst>
          </p:cNvPr>
          <p:cNvSpPr>
            <a:spLocks noGrp="1"/>
          </p:cNvSpPr>
          <p:nvPr>
            <p:ph sz="half" idx="21" hasCustomPrompt="1"/>
          </p:nvPr>
        </p:nvSpPr>
        <p:spPr>
          <a:xfrm>
            <a:off x="425038"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5" name="Picture Placeholder 19">
            <a:extLst>
              <a:ext uri="{FF2B5EF4-FFF2-40B4-BE49-F238E27FC236}">
                <a16:creationId xmlns:a16="http://schemas.microsoft.com/office/drawing/2014/main" id="{CAF12E28-EF60-2E0D-85D2-B9B9948CB350}"/>
              </a:ext>
            </a:extLst>
          </p:cNvPr>
          <p:cNvSpPr>
            <a:spLocks noGrp="1"/>
          </p:cNvSpPr>
          <p:nvPr>
            <p:ph type="pic" sz="quarter" idx="22" hasCustomPrompt="1"/>
          </p:nvPr>
        </p:nvSpPr>
        <p:spPr>
          <a:xfrm>
            <a:off x="425038"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6" name="Content Placeholder 3">
            <a:extLst>
              <a:ext uri="{FF2B5EF4-FFF2-40B4-BE49-F238E27FC236}">
                <a16:creationId xmlns:a16="http://schemas.microsoft.com/office/drawing/2014/main" id="{038E210B-61D4-AE12-F876-40FC4584F778}"/>
              </a:ext>
            </a:extLst>
          </p:cNvPr>
          <p:cNvSpPr>
            <a:spLocks noGrp="1"/>
          </p:cNvSpPr>
          <p:nvPr>
            <p:ph sz="half" idx="23" hasCustomPrompt="1"/>
          </p:nvPr>
        </p:nvSpPr>
        <p:spPr>
          <a:xfrm>
            <a:off x="6381136" y="2754691"/>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7" name="Picture Placeholder 19">
            <a:extLst>
              <a:ext uri="{FF2B5EF4-FFF2-40B4-BE49-F238E27FC236}">
                <a16:creationId xmlns:a16="http://schemas.microsoft.com/office/drawing/2014/main" id="{CF120748-2F30-F2BF-E77A-CE99DF45AA5D}"/>
              </a:ext>
            </a:extLst>
          </p:cNvPr>
          <p:cNvSpPr>
            <a:spLocks noGrp="1"/>
          </p:cNvSpPr>
          <p:nvPr>
            <p:ph type="pic" sz="quarter" idx="24" hasCustomPrompt="1"/>
          </p:nvPr>
        </p:nvSpPr>
        <p:spPr>
          <a:xfrm>
            <a:off x="6381136" y="1371600"/>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
        <p:nvSpPr>
          <p:cNvPr id="18" name="Content Placeholder 3">
            <a:extLst>
              <a:ext uri="{FF2B5EF4-FFF2-40B4-BE49-F238E27FC236}">
                <a16:creationId xmlns:a16="http://schemas.microsoft.com/office/drawing/2014/main" id="{E843953F-106C-1435-BE0E-989AFF97FC80}"/>
              </a:ext>
            </a:extLst>
          </p:cNvPr>
          <p:cNvSpPr>
            <a:spLocks noGrp="1"/>
          </p:cNvSpPr>
          <p:nvPr>
            <p:ph sz="half" idx="25" hasCustomPrompt="1"/>
          </p:nvPr>
        </p:nvSpPr>
        <p:spPr>
          <a:xfrm>
            <a:off x="6381136" y="5247968"/>
            <a:ext cx="4754880" cy="838199"/>
          </a:xfrm>
        </p:spPr>
        <p:txBody>
          <a:bodyPr bIns="0">
            <a:normAutofit/>
          </a:bodyPr>
          <a:lstStyle>
            <a:lvl1pPr marL="0" indent="0">
              <a:lnSpc>
                <a:spcPct val="100000"/>
              </a:lnSpc>
              <a:spcAft>
                <a:spcPts val="300"/>
              </a:spcAft>
              <a:buNone/>
              <a:defRPr sz="1600"/>
            </a:lvl1pPr>
            <a:lvl2pPr marL="285750" indent="0">
              <a:lnSpc>
                <a:spcPct val="100000"/>
              </a:lnSpc>
              <a:spcAft>
                <a:spcPts val="300"/>
              </a:spcAft>
              <a:buNone/>
              <a:defRPr sz="1400"/>
            </a:lvl2pPr>
            <a:lvl3pPr marL="628650" indent="0">
              <a:lnSpc>
                <a:spcPct val="100000"/>
              </a:lnSpc>
              <a:spcAft>
                <a:spcPts val="3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9" name="Picture Placeholder 19">
            <a:extLst>
              <a:ext uri="{FF2B5EF4-FFF2-40B4-BE49-F238E27FC236}">
                <a16:creationId xmlns:a16="http://schemas.microsoft.com/office/drawing/2014/main" id="{54C99E8E-8200-9FFB-1497-61AB330C06E6}"/>
              </a:ext>
            </a:extLst>
          </p:cNvPr>
          <p:cNvSpPr>
            <a:spLocks noGrp="1"/>
          </p:cNvSpPr>
          <p:nvPr>
            <p:ph type="pic" sz="quarter" idx="26" hasCustomPrompt="1"/>
          </p:nvPr>
        </p:nvSpPr>
        <p:spPr>
          <a:xfrm>
            <a:off x="6381136" y="3864877"/>
            <a:ext cx="2194560" cy="1233948"/>
          </a:xfrm>
          <a:prstGeom prst="roundRect">
            <a:avLst>
              <a:gd name="adj" fmla="val 4167"/>
            </a:avLst>
          </a:prstGeom>
        </p:spPr>
        <p:txBody>
          <a:bodyPr anchor="ctr"/>
          <a:lstStyle>
            <a:lvl1pPr marL="0" indent="0" algn="ctr">
              <a:buNone/>
              <a:defRPr sz="1400"/>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1905062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1">
    <p:bg>
      <p:bgPr>
        <a:solidFill>
          <a:schemeClr val="bg1"/>
        </a:solidFill>
        <a:effectLst/>
      </p:bgPr>
    </p:bg>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425038" y="1365662"/>
            <a:ext cx="11430000" cy="3293209"/>
          </a:xfrm>
        </p:spPr>
        <p:txBody>
          <a:bodyPr vert="horz" wrap="square" lIns="0" tIns="45720" rIns="0" bIns="45720" rtlCol="0">
            <a:sp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355377"/>
            <a:ext cx="11430000" cy="638175"/>
          </a:xfrm>
        </p:spPr>
        <p:txBody>
          <a:bodyPr/>
          <a:lstStyle>
            <a:lvl1pPr>
              <a:defRPr/>
            </a:lvl1pPr>
          </a:lstStyle>
          <a:p>
            <a:r>
              <a:rPr lang="en-US"/>
              <a:t>Agenda layout</a:t>
            </a:r>
          </a:p>
        </p:txBody>
      </p:sp>
      <p:sp>
        <p:nvSpPr>
          <p:cNvPr id="6" name="Slide Number Placeholder 5">
            <a:extLst>
              <a:ext uri="{FF2B5EF4-FFF2-40B4-BE49-F238E27FC236}">
                <a16:creationId xmlns:a16="http://schemas.microsoft.com/office/drawing/2014/main" id="{DD57C718-E775-4DF5-9FB4-61276188D583}"/>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6716140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row">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25148" y="137160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9" name="Rectangle: Rounded Corners 18">
            <a:extLst>
              <a:ext uri="{FF2B5EF4-FFF2-40B4-BE49-F238E27FC236}">
                <a16:creationId xmlns:a16="http://schemas.microsoft.com/office/drawing/2014/main" id="{9E9A3ED9-F60A-9365-FF36-8388F8154325}"/>
              </a:ext>
            </a:extLst>
          </p:cNvPr>
          <p:cNvSpPr/>
          <p:nvPr userDrawn="1"/>
        </p:nvSpPr>
        <p:spPr>
          <a:xfrm>
            <a:off x="425148" y="263398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Rounded Corners 19">
            <a:extLst>
              <a:ext uri="{FF2B5EF4-FFF2-40B4-BE49-F238E27FC236}">
                <a16:creationId xmlns:a16="http://schemas.microsoft.com/office/drawing/2014/main" id="{31B6BB6B-7499-34A7-4AF7-AF464F8CD184}"/>
              </a:ext>
            </a:extLst>
          </p:cNvPr>
          <p:cNvSpPr/>
          <p:nvPr userDrawn="1"/>
        </p:nvSpPr>
        <p:spPr>
          <a:xfrm>
            <a:off x="425148" y="389636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Rounded Corners 20">
            <a:extLst>
              <a:ext uri="{FF2B5EF4-FFF2-40B4-BE49-F238E27FC236}">
                <a16:creationId xmlns:a16="http://schemas.microsoft.com/office/drawing/2014/main" id="{4F960DB5-B53A-2F34-0B13-41BF56B70BC9}"/>
              </a:ext>
            </a:extLst>
          </p:cNvPr>
          <p:cNvSpPr/>
          <p:nvPr userDrawn="1"/>
        </p:nvSpPr>
        <p:spPr>
          <a:xfrm>
            <a:off x="425148" y="5158740"/>
            <a:ext cx="11430001" cy="1051560"/>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639313" y="155799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3481395" y="150240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D0D0FC32-9F03-894B-68E2-7CF5CF353C28}"/>
              </a:ext>
            </a:extLst>
          </p:cNvPr>
          <p:cNvSpPr>
            <a:spLocks noGrp="1"/>
          </p:cNvSpPr>
          <p:nvPr>
            <p:ph type="body" sz="quarter" idx="3" hasCustomPrompt="1"/>
          </p:nvPr>
        </p:nvSpPr>
        <p:spPr>
          <a:xfrm>
            <a:off x="639313" y="282037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9" name="Content Placeholder 5">
            <a:extLst>
              <a:ext uri="{FF2B5EF4-FFF2-40B4-BE49-F238E27FC236}">
                <a16:creationId xmlns:a16="http://schemas.microsoft.com/office/drawing/2014/main" id="{E4526E34-C7D8-D509-A201-9E997DE2D906}"/>
              </a:ext>
            </a:extLst>
          </p:cNvPr>
          <p:cNvSpPr>
            <a:spLocks noGrp="1"/>
          </p:cNvSpPr>
          <p:nvPr>
            <p:ph sz="quarter" idx="4" hasCustomPrompt="1"/>
          </p:nvPr>
        </p:nvSpPr>
        <p:spPr>
          <a:xfrm>
            <a:off x="3481395" y="276478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0" name="Text Placeholder 4">
            <a:extLst>
              <a:ext uri="{FF2B5EF4-FFF2-40B4-BE49-F238E27FC236}">
                <a16:creationId xmlns:a16="http://schemas.microsoft.com/office/drawing/2014/main" id="{727260A6-1D2B-1B04-0EF4-AB8C63D83409}"/>
              </a:ext>
            </a:extLst>
          </p:cNvPr>
          <p:cNvSpPr>
            <a:spLocks noGrp="1"/>
          </p:cNvSpPr>
          <p:nvPr>
            <p:ph type="body" sz="quarter" idx="13" hasCustomPrompt="1"/>
          </p:nvPr>
        </p:nvSpPr>
        <p:spPr>
          <a:xfrm>
            <a:off x="639313" y="408275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11" name="Content Placeholder 5">
            <a:extLst>
              <a:ext uri="{FF2B5EF4-FFF2-40B4-BE49-F238E27FC236}">
                <a16:creationId xmlns:a16="http://schemas.microsoft.com/office/drawing/2014/main" id="{ABA15F6B-C3A4-9F6E-51D4-6670B9E8047A}"/>
              </a:ext>
            </a:extLst>
          </p:cNvPr>
          <p:cNvSpPr>
            <a:spLocks noGrp="1"/>
          </p:cNvSpPr>
          <p:nvPr>
            <p:ph sz="quarter" idx="14" hasCustomPrompt="1"/>
          </p:nvPr>
        </p:nvSpPr>
        <p:spPr>
          <a:xfrm>
            <a:off x="3481395" y="402716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40DE6576-FA6B-D29B-D71B-0E6A37656387}"/>
              </a:ext>
            </a:extLst>
          </p:cNvPr>
          <p:cNvSpPr>
            <a:spLocks noGrp="1"/>
          </p:cNvSpPr>
          <p:nvPr>
            <p:ph type="body" sz="quarter" idx="15" hasCustomPrompt="1"/>
          </p:nvPr>
        </p:nvSpPr>
        <p:spPr>
          <a:xfrm>
            <a:off x="639313" y="5345134"/>
            <a:ext cx="2346158" cy="678773"/>
          </a:xfrm>
        </p:spPr>
        <p:txBody>
          <a:bodyPr tIns="0" bIns="0" anchor="ctr">
            <a:normAutofit/>
          </a:bodyPr>
          <a:lstStyle>
            <a:lvl1pPr marL="0" indent="0">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3" name="Content Placeholder 5">
            <a:extLst>
              <a:ext uri="{FF2B5EF4-FFF2-40B4-BE49-F238E27FC236}">
                <a16:creationId xmlns:a16="http://schemas.microsoft.com/office/drawing/2014/main" id="{E1C17393-3DDF-97D6-975E-2D841FD65DD6}"/>
              </a:ext>
            </a:extLst>
          </p:cNvPr>
          <p:cNvSpPr>
            <a:spLocks noGrp="1"/>
          </p:cNvSpPr>
          <p:nvPr>
            <p:ph sz="quarter" idx="16" hasCustomPrompt="1"/>
          </p:nvPr>
        </p:nvSpPr>
        <p:spPr>
          <a:xfrm>
            <a:off x="3481395" y="5289540"/>
            <a:ext cx="8194014" cy="789960"/>
          </a:xfrm>
        </p:spPr>
        <p:txBody>
          <a:bodyPr anchor="ctr"/>
          <a:lstStyle>
            <a:lvl1pPr marL="0" indent="0">
              <a:lnSpc>
                <a:spcPct val="100000"/>
              </a:lnSpc>
              <a:spcAft>
                <a:spcPts val="200"/>
              </a:spcAft>
              <a:buNone/>
              <a:defRPr sz="1600"/>
            </a:lvl1pPr>
            <a:lvl2pPr marL="285750" indent="0">
              <a:lnSpc>
                <a:spcPct val="100000"/>
              </a:lnSpc>
              <a:spcAft>
                <a:spcPts val="200"/>
              </a:spcAft>
              <a:buNone/>
              <a:defRPr sz="1400"/>
            </a:lvl2pPr>
            <a:lvl3pPr marL="628650" indent="0">
              <a:lnSpc>
                <a:spcPct val="100000"/>
              </a:lnSpc>
              <a:spcAft>
                <a:spcPts val="200"/>
              </a:spcAft>
              <a:buNone/>
              <a:defRPr sz="12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16690148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gray pillars">
    <p:bg>
      <p:bgPr>
        <a:solidFill>
          <a:schemeClr val="bg1"/>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ABEDB22-927C-681B-8336-3520375F64EF}"/>
              </a:ext>
            </a:extLst>
          </p:cNvPr>
          <p:cNvSpPr/>
          <p:nvPr userDrawn="1"/>
        </p:nvSpPr>
        <p:spPr>
          <a:xfrm>
            <a:off x="41910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6" name="Text Placeholder 2">
            <a:extLst>
              <a:ext uri="{FF2B5EF4-FFF2-40B4-BE49-F238E27FC236}">
                <a16:creationId xmlns:a16="http://schemas.microsoft.com/office/drawing/2014/main" id="{7D3ED9C0-7057-5BD1-B3CB-9531237D4E9B}"/>
              </a:ext>
            </a:extLst>
          </p:cNvPr>
          <p:cNvSpPr>
            <a:spLocks noGrp="1"/>
          </p:cNvSpPr>
          <p:nvPr>
            <p:ph type="body" idx="1" hasCustomPrompt="1"/>
          </p:nvPr>
        </p:nvSpPr>
        <p:spPr>
          <a:xfrm>
            <a:off x="57532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7" name="Content Placeholder 3">
            <a:extLst>
              <a:ext uri="{FF2B5EF4-FFF2-40B4-BE49-F238E27FC236}">
                <a16:creationId xmlns:a16="http://schemas.microsoft.com/office/drawing/2014/main" id="{4ECB66F4-9950-EDA4-6C4A-507161342B59}"/>
              </a:ext>
            </a:extLst>
          </p:cNvPr>
          <p:cNvSpPr>
            <a:spLocks noGrp="1"/>
          </p:cNvSpPr>
          <p:nvPr>
            <p:ph sz="half" idx="2" hasCustomPrompt="1"/>
          </p:nvPr>
        </p:nvSpPr>
        <p:spPr>
          <a:xfrm>
            <a:off x="57532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39" name="Rectangle: Rounded Corners 14">
            <a:extLst>
              <a:ext uri="{FF2B5EF4-FFF2-40B4-BE49-F238E27FC236}">
                <a16:creationId xmlns:a16="http://schemas.microsoft.com/office/drawing/2014/main" id="{8CC344CF-9F34-4255-C1D1-485AA925D274}"/>
              </a:ext>
            </a:extLst>
          </p:cNvPr>
          <p:cNvSpPr/>
          <p:nvPr userDrawn="1"/>
        </p:nvSpPr>
        <p:spPr>
          <a:xfrm>
            <a:off x="9820161"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0" name="Text Placeholder 2">
            <a:extLst>
              <a:ext uri="{FF2B5EF4-FFF2-40B4-BE49-F238E27FC236}">
                <a16:creationId xmlns:a16="http://schemas.microsoft.com/office/drawing/2014/main" id="{046C11E2-5EA5-6D87-9B16-19C349843022}"/>
              </a:ext>
            </a:extLst>
          </p:cNvPr>
          <p:cNvSpPr>
            <a:spLocks noGrp="1"/>
          </p:cNvSpPr>
          <p:nvPr>
            <p:ph type="body" idx="13" hasCustomPrompt="1"/>
          </p:nvPr>
        </p:nvSpPr>
        <p:spPr>
          <a:xfrm>
            <a:off x="9976384"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1" name="Content Placeholder 3">
            <a:extLst>
              <a:ext uri="{FF2B5EF4-FFF2-40B4-BE49-F238E27FC236}">
                <a16:creationId xmlns:a16="http://schemas.microsoft.com/office/drawing/2014/main" id="{D1FC3F53-1623-1501-A88C-393F90744E7A}"/>
              </a:ext>
            </a:extLst>
          </p:cNvPr>
          <p:cNvSpPr>
            <a:spLocks noGrp="1"/>
          </p:cNvSpPr>
          <p:nvPr>
            <p:ph sz="half" idx="14" hasCustomPrompt="1"/>
          </p:nvPr>
        </p:nvSpPr>
        <p:spPr>
          <a:xfrm>
            <a:off x="9976384"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2" name="Rectangle: Rounded Corners 14">
            <a:extLst>
              <a:ext uri="{FF2B5EF4-FFF2-40B4-BE49-F238E27FC236}">
                <a16:creationId xmlns:a16="http://schemas.microsoft.com/office/drawing/2014/main" id="{642EFA99-0CC2-5C0D-F347-C7AF408144AB}"/>
              </a:ext>
            </a:extLst>
          </p:cNvPr>
          <p:cNvSpPr/>
          <p:nvPr userDrawn="1"/>
        </p:nvSpPr>
        <p:spPr>
          <a:xfrm>
            <a:off x="276936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3" name="Text Placeholder 2">
            <a:extLst>
              <a:ext uri="{FF2B5EF4-FFF2-40B4-BE49-F238E27FC236}">
                <a16:creationId xmlns:a16="http://schemas.microsoft.com/office/drawing/2014/main" id="{30F172A8-C3C2-BD4A-7CE4-964169DED1BA}"/>
              </a:ext>
            </a:extLst>
          </p:cNvPr>
          <p:cNvSpPr>
            <a:spLocks noGrp="1"/>
          </p:cNvSpPr>
          <p:nvPr>
            <p:ph type="body" idx="15" hasCustomPrompt="1"/>
          </p:nvPr>
        </p:nvSpPr>
        <p:spPr>
          <a:xfrm>
            <a:off x="292558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4" name="Content Placeholder 3">
            <a:extLst>
              <a:ext uri="{FF2B5EF4-FFF2-40B4-BE49-F238E27FC236}">
                <a16:creationId xmlns:a16="http://schemas.microsoft.com/office/drawing/2014/main" id="{8606C336-516C-32FA-0769-C71D2F0E48D7}"/>
              </a:ext>
            </a:extLst>
          </p:cNvPr>
          <p:cNvSpPr>
            <a:spLocks noGrp="1"/>
          </p:cNvSpPr>
          <p:nvPr>
            <p:ph sz="half" idx="16" hasCustomPrompt="1"/>
          </p:nvPr>
        </p:nvSpPr>
        <p:spPr>
          <a:xfrm>
            <a:off x="292558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5" name="Rectangle: Rounded Corners 14">
            <a:extLst>
              <a:ext uri="{FF2B5EF4-FFF2-40B4-BE49-F238E27FC236}">
                <a16:creationId xmlns:a16="http://schemas.microsoft.com/office/drawing/2014/main" id="{6B8B3E43-F8BC-23C0-CF83-012744622F99}"/>
              </a:ext>
            </a:extLst>
          </p:cNvPr>
          <p:cNvSpPr/>
          <p:nvPr userDrawn="1"/>
        </p:nvSpPr>
        <p:spPr>
          <a:xfrm>
            <a:off x="7469895"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6" name="Text Placeholder 2">
            <a:extLst>
              <a:ext uri="{FF2B5EF4-FFF2-40B4-BE49-F238E27FC236}">
                <a16:creationId xmlns:a16="http://schemas.microsoft.com/office/drawing/2014/main" id="{C576C61F-EF66-C44E-3E7A-C6DD64EA6AEF}"/>
              </a:ext>
            </a:extLst>
          </p:cNvPr>
          <p:cNvSpPr>
            <a:spLocks noGrp="1"/>
          </p:cNvSpPr>
          <p:nvPr>
            <p:ph type="body" idx="17" hasCustomPrompt="1"/>
          </p:nvPr>
        </p:nvSpPr>
        <p:spPr>
          <a:xfrm>
            <a:off x="7626118"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47" name="Content Placeholder 3">
            <a:extLst>
              <a:ext uri="{FF2B5EF4-FFF2-40B4-BE49-F238E27FC236}">
                <a16:creationId xmlns:a16="http://schemas.microsoft.com/office/drawing/2014/main" id="{EE6A360E-3E2D-63BA-610C-462D2E45A3BE}"/>
              </a:ext>
            </a:extLst>
          </p:cNvPr>
          <p:cNvSpPr>
            <a:spLocks noGrp="1"/>
          </p:cNvSpPr>
          <p:nvPr>
            <p:ph sz="half" idx="18" hasCustomPrompt="1"/>
          </p:nvPr>
        </p:nvSpPr>
        <p:spPr>
          <a:xfrm>
            <a:off x="7626118"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
        <p:nvSpPr>
          <p:cNvPr id="48" name="Rectangle: Rounded Corners 14">
            <a:extLst>
              <a:ext uri="{FF2B5EF4-FFF2-40B4-BE49-F238E27FC236}">
                <a16:creationId xmlns:a16="http://schemas.microsoft.com/office/drawing/2014/main" id="{B735E1DD-0BEA-CCF6-0B52-A1883FAA94EE}"/>
              </a:ext>
            </a:extLst>
          </p:cNvPr>
          <p:cNvSpPr/>
          <p:nvPr userDrawn="1"/>
        </p:nvSpPr>
        <p:spPr>
          <a:xfrm>
            <a:off x="5119630" y="1243013"/>
            <a:ext cx="2068606" cy="4967287"/>
          </a:xfrm>
          <a:prstGeom prst="roundRect">
            <a:avLst>
              <a:gd name="adj" fmla="val 648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9" name="Text Placeholder 2">
            <a:extLst>
              <a:ext uri="{FF2B5EF4-FFF2-40B4-BE49-F238E27FC236}">
                <a16:creationId xmlns:a16="http://schemas.microsoft.com/office/drawing/2014/main" id="{DB5206F8-8307-A73A-CE56-CA2FD0EA39D4}"/>
              </a:ext>
            </a:extLst>
          </p:cNvPr>
          <p:cNvSpPr>
            <a:spLocks noGrp="1"/>
          </p:cNvSpPr>
          <p:nvPr>
            <p:ph type="body" idx="19" hasCustomPrompt="1"/>
          </p:nvPr>
        </p:nvSpPr>
        <p:spPr>
          <a:xfrm>
            <a:off x="5275853" y="1485900"/>
            <a:ext cx="1737622" cy="646331"/>
          </a:xfrm>
        </p:spPr>
        <p:txBody>
          <a:bodyPr anchor="t"/>
          <a:lstStyle>
            <a:lvl1pPr marL="0" indent="0" algn="ctr">
              <a:lnSpc>
                <a:spcPct val="100000"/>
              </a:lnSpc>
              <a:spcAft>
                <a:spcPts val="0"/>
              </a:spcAft>
              <a:buNone/>
              <a:defRPr sz="1800" b="1">
                <a:solidFill>
                  <a:schemeClr val="accent1">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50" name="Content Placeholder 3">
            <a:extLst>
              <a:ext uri="{FF2B5EF4-FFF2-40B4-BE49-F238E27FC236}">
                <a16:creationId xmlns:a16="http://schemas.microsoft.com/office/drawing/2014/main" id="{DC6D66F0-02D3-2ADC-1C08-571FA4466C3F}"/>
              </a:ext>
            </a:extLst>
          </p:cNvPr>
          <p:cNvSpPr>
            <a:spLocks noGrp="1"/>
          </p:cNvSpPr>
          <p:nvPr>
            <p:ph sz="half" idx="20" hasCustomPrompt="1"/>
          </p:nvPr>
        </p:nvSpPr>
        <p:spPr>
          <a:xfrm>
            <a:off x="5275853" y="2351314"/>
            <a:ext cx="1737622" cy="1138773"/>
          </a:xfrm>
        </p:spPr>
        <p:txBody>
          <a:bodyPr/>
          <a:lstStyle>
            <a:lvl1pPr marL="0" indent="0">
              <a:lnSpc>
                <a:spcPct val="100000"/>
              </a:lnSpc>
              <a:buNone/>
              <a:defRPr sz="1800"/>
            </a:lvl1pPr>
            <a:lvl2pPr marL="285750" indent="0">
              <a:lnSpc>
                <a:spcPct val="100000"/>
              </a:lnSpc>
              <a:buNone/>
              <a:defRPr sz="1600"/>
            </a:lvl2pPr>
            <a:lvl3pPr marL="628650" indent="0">
              <a:lnSpc>
                <a:spcPct val="100000"/>
              </a:lnSpc>
              <a:buNone/>
              <a:defRPr sz="1400"/>
            </a:lvl3pPr>
            <a:lvl4pPr marL="858838" indent="0">
              <a:buNone/>
              <a:defRPr sz="1200"/>
            </a:lvl4pPr>
            <a:lvl5pPr marL="1030288" indent="0">
              <a:buNone/>
              <a:defRPr sz="1200"/>
            </a:lvl5pPr>
          </a:lstStyle>
          <a:p>
            <a:pPr lvl="0"/>
            <a:r>
              <a:rPr lang="en-US"/>
              <a:t>Enter text</a:t>
            </a:r>
          </a:p>
          <a:p>
            <a:pPr lvl="1"/>
            <a:r>
              <a:rPr lang="en-US"/>
              <a:t>Second level</a:t>
            </a:r>
          </a:p>
          <a:p>
            <a:pPr lvl="2"/>
            <a:r>
              <a:rPr lang="en-US"/>
              <a:t>Third level</a:t>
            </a:r>
          </a:p>
        </p:txBody>
      </p:sp>
    </p:spTree>
    <p:extLst>
      <p:ext uri="{BB962C8B-B14F-4D97-AF65-F5344CB8AC3E}">
        <p14:creationId xmlns:p14="http://schemas.microsoft.com/office/powerpoint/2010/main" val="235091971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ve pillar w cicle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C956-3E02-F312-E193-87E518E75B42}"/>
              </a:ext>
            </a:extLst>
          </p:cNvPr>
          <p:cNvSpPr>
            <a:spLocks noGrp="1"/>
          </p:cNvSpPr>
          <p:nvPr>
            <p:ph type="title"/>
          </p:nvPr>
        </p:nvSpPr>
        <p:spPr>
          <a:xfrm>
            <a:off x="419100" y="366891"/>
            <a:ext cx="11430000" cy="638175"/>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7D82D21-4424-D010-291D-A10D735644B4}"/>
              </a:ext>
            </a:extLst>
          </p:cNvPr>
          <p:cNvSpPr>
            <a:spLocks noGrp="1"/>
          </p:cNvSpPr>
          <p:nvPr>
            <p:ph type="sldNum" sz="quarter" idx="12"/>
          </p:nvPr>
        </p:nvSpPr>
        <p:spPr/>
        <p:txBody>
          <a:bodyPr/>
          <a:lstStyle/>
          <a:p>
            <a:fld id="{DC503246-BBCE-4F0A-BCDC-08FC4C52637D}" type="slidenum">
              <a:rPr lang="en-US" smtClean="0"/>
              <a:pPr/>
              <a:t>‹#›</a:t>
            </a:fld>
            <a:endParaRPr lang="en-US"/>
          </a:p>
        </p:txBody>
      </p:sp>
      <p:sp>
        <p:nvSpPr>
          <p:cNvPr id="17" name="Text Placeholder 2">
            <a:extLst>
              <a:ext uri="{FF2B5EF4-FFF2-40B4-BE49-F238E27FC236}">
                <a16:creationId xmlns:a16="http://schemas.microsoft.com/office/drawing/2014/main" id="{CACD32A4-E944-7B1B-9A9F-60049DD3C33F}"/>
              </a:ext>
            </a:extLst>
          </p:cNvPr>
          <p:cNvSpPr>
            <a:spLocks noGrp="1"/>
          </p:cNvSpPr>
          <p:nvPr>
            <p:ph type="body" idx="1" hasCustomPrompt="1"/>
          </p:nvPr>
        </p:nvSpPr>
        <p:spPr>
          <a:xfrm>
            <a:off x="419100"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2" name="Text Placeholder 12">
            <a:extLst>
              <a:ext uri="{FF2B5EF4-FFF2-40B4-BE49-F238E27FC236}">
                <a16:creationId xmlns:a16="http://schemas.microsoft.com/office/drawing/2014/main" id="{335F755D-B83A-31BD-34B9-2E05836CD371}"/>
              </a:ext>
            </a:extLst>
          </p:cNvPr>
          <p:cNvSpPr>
            <a:spLocks noGrp="1"/>
          </p:cNvSpPr>
          <p:nvPr>
            <p:ph type="body" sz="quarter" idx="14"/>
          </p:nvPr>
        </p:nvSpPr>
        <p:spPr>
          <a:xfrm>
            <a:off x="419100"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2">
            <a:extLst>
              <a:ext uri="{FF2B5EF4-FFF2-40B4-BE49-F238E27FC236}">
                <a16:creationId xmlns:a16="http://schemas.microsoft.com/office/drawing/2014/main" id="{2A77CCC5-B9BE-4642-8458-7FDC46CB3BDC}"/>
              </a:ext>
            </a:extLst>
          </p:cNvPr>
          <p:cNvSpPr>
            <a:spLocks noGrp="1"/>
          </p:cNvSpPr>
          <p:nvPr>
            <p:ph type="body" idx="15" hasCustomPrompt="1"/>
          </p:nvPr>
        </p:nvSpPr>
        <p:spPr>
          <a:xfrm>
            <a:off x="2770926"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4" name="Text Placeholder 12">
            <a:extLst>
              <a:ext uri="{FF2B5EF4-FFF2-40B4-BE49-F238E27FC236}">
                <a16:creationId xmlns:a16="http://schemas.microsoft.com/office/drawing/2014/main" id="{27D8439D-6992-936B-CF67-4A07F79A61B5}"/>
              </a:ext>
            </a:extLst>
          </p:cNvPr>
          <p:cNvSpPr>
            <a:spLocks noGrp="1"/>
          </p:cNvSpPr>
          <p:nvPr>
            <p:ph type="body" sz="quarter" idx="16"/>
          </p:nvPr>
        </p:nvSpPr>
        <p:spPr>
          <a:xfrm>
            <a:off x="277092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5" name="Text Placeholder 2">
            <a:extLst>
              <a:ext uri="{FF2B5EF4-FFF2-40B4-BE49-F238E27FC236}">
                <a16:creationId xmlns:a16="http://schemas.microsoft.com/office/drawing/2014/main" id="{5A5DCCC6-32E6-6E64-8450-82236AB1AD08}"/>
              </a:ext>
            </a:extLst>
          </p:cNvPr>
          <p:cNvSpPr>
            <a:spLocks noGrp="1"/>
          </p:cNvSpPr>
          <p:nvPr>
            <p:ph type="body" idx="17" hasCustomPrompt="1"/>
          </p:nvPr>
        </p:nvSpPr>
        <p:spPr>
          <a:xfrm>
            <a:off x="512275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6" name="Text Placeholder 12">
            <a:extLst>
              <a:ext uri="{FF2B5EF4-FFF2-40B4-BE49-F238E27FC236}">
                <a16:creationId xmlns:a16="http://schemas.microsoft.com/office/drawing/2014/main" id="{9EEFBC73-7976-8792-E96A-A06F540A4B4F}"/>
              </a:ext>
            </a:extLst>
          </p:cNvPr>
          <p:cNvSpPr>
            <a:spLocks noGrp="1"/>
          </p:cNvSpPr>
          <p:nvPr>
            <p:ph type="body" sz="quarter" idx="18"/>
          </p:nvPr>
        </p:nvSpPr>
        <p:spPr>
          <a:xfrm>
            <a:off x="5122751"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7" name="Text Placeholder 2">
            <a:extLst>
              <a:ext uri="{FF2B5EF4-FFF2-40B4-BE49-F238E27FC236}">
                <a16:creationId xmlns:a16="http://schemas.microsoft.com/office/drawing/2014/main" id="{680DB3EB-294A-2D58-7F58-0C644A208E03}"/>
              </a:ext>
            </a:extLst>
          </p:cNvPr>
          <p:cNvSpPr>
            <a:spLocks noGrp="1"/>
          </p:cNvSpPr>
          <p:nvPr>
            <p:ph type="body" idx="19" hasCustomPrompt="1"/>
          </p:nvPr>
        </p:nvSpPr>
        <p:spPr>
          <a:xfrm>
            <a:off x="7474577"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28" name="Text Placeholder 12">
            <a:extLst>
              <a:ext uri="{FF2B5EF4-FFF2-40B4-BE49-F238E27FC236}">
                <a16:creationId xmlns:a16="http://schemas.microsoft.com/office/drawing/2014/main" id="{DF88B32C-7F64-46CF-466C-C6DAC4DB66E8}"/>
              </a:ext>
            </a:extLst>
          </p:cNvPr>
          <p:cNvSpPr>
            <a:spLocks noGrp="1"/>
          </p:cNvSpPr>
          <p:nvPr>
            <p:ph type="body" sz="quarter" idx="20"/>
          </p:nvPr>
        </p:nvSpPr>
        <p:spPr>
          <a:xfrm>
            <a:off x="7474576"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9" name="Text Placeholder 2">
            <a:extLst>
              <a:ext uri="{FF2B5EF4-FFF2-40B4-BE49-F238E27FC236}">
                <a16:creationId xmlns:a16="http://schemas.microsoft.com/office/drawing/2014/main" id="{0BCBDB97-C9B0-B479-CB1D-9DEA1006D156}"/>
              </a:ext>
            </a:extLst>
          </p:cNvPr>
          <p:cNvSpPr>
            <a:spLocks noGrp="1"/>
          </p:cNvSpPr>
          <p:nvPr>
            <p:ph type="body" idx="21" hasCustomPrompt="1"/>
          </p:nvPr>
        </p:nvSpPr>
        <p:spPr>
          <a:xfrm>
            <a:off x="9826402" y="3958713"/>
            <a:ext cx="2022698" cy="341632"/>
          </a:xfrm>
        </p:spPr>
        <p:txBody>
          <a:bodyPr anchor="ctr"/>
          <a:lstStyle>
            <a:lvl1pPr marL="0" indent="0" algn="ctr">
              <a:buNone/>
              <a:defRPr sz="1800" b="0" i="0">
                <a:solidFill>
                  <a:schemeClr val="accent1">
                    <a:lumMod val="40000"/>
                    <a:lumOff val="60000"/>
                  </a:schemeClr>
                </a:solidFill>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Enter heading here</a:t>
            </a:r>
          </a:p>
        </p:txBody>
      </p:sp>
      <p:sp>
        <p:nvSpPr>
          <p:cNvPr id="30" name="Text Placeholder 12">
            <a:extLst>
              <a:ext uri="{FF2B5EF4-FFF2-40B4-BE49-F238E27FC236}">
                <a16:creationId xmlns:a16="http://schemas.microsoft.com/office/drawing/2014/main" id="{C1E169BA-7F72-B21E-15E6-C774673E73F5}"/>
              </a:ext>
            </a:extLst>
          </p:cNvPr>
          <p:cNvSpPr>
            <a:spLocks noGrp="1"/>
          </p:cNvSpPr>
          <p:nvPr>
            <p:ph type="body" sz="quarter" idx="22"/>
          </p:nvPr>
        </p:nvSpPr>
        <p:spPr>
          <a:xfrm>
            <a:off x="9826402" y="4445744"/>
            <a:ext cx="2022698" cy="307777"/>
          </a:xfrm>
        </p:spPr>
        <p:txBody>
          <a:bodyPr anchor="t"/>
          <a:lstStyle>
            <a:lvl1pPr marL="0" indent="0" algn="ctr">
              <a:lnSpc>
                <a:spcPct val="100000"/>
              </a:lnSpc>
              <a:buNone/>
              <a:defRPr lang="en-US" sz="14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cxnSp>
        <p:nvCxnSpPr>
          <p:cNvPr id="46" name="Straight Connector 45">
            <a:extLst>
              <a:ext uri="{FF2B5EF4-FFF2-40B4-BE49-F238E27FC236}">
                <a16:creationId xmlns:a16="http://schemas.microsoft.com/office/drawing/2014/main" id="{392505C8-3896-8478-1235-5A420A519E93}"/>
              </a:ext>
            </a:extLst>
          </p:cNvPr>
          <p:cNvCxnSpPr>
            <a:cxnSpLocks/>
          </p:cNvCxnSpPr>
          <p:nvPr userDrawn="1"/>
        </p:nvCxnSpPr>
        <p:spPr>
          <a:xfrm>
            <a:off x="381000" y="3541503"/>
            <a:ext cx="11430000" cy="0"/>
          </a:xfrm>
          <a:prstGeom prst="line">
            <a:avLst/>
          </a:prstGeom>
          <a:ln w="19050" cap="rnd">
            <a:solidFill>
              <a:schemeClr val="bg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91210B6-BA45-E02E-5EDA-A5720EB468A7}"/>
              </a:ext>
            </a:extLst>
          </p:cNvPr>
          <p:cNvSpPr/>
          <p:nvPr userDrawn="1"/>
        </p:nvSpPr>
        <p:spPr>
          <a:xfrm>
            <a:off x="680641"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18" name="Picture Placeholder 12">
            <a:extLst>
              <a:ext uri="{FF2B5EF4-FFF2-40B4-BE49-F238E27FC236}">
                <a16:creationId xmlns:a16="http://schemas.microsoft.com/office/drawing/2014/main" id="{0C272F88-F183-6492-2FC6-B544D29E2BA8}"/>
              </a:ext>
            </a:extLst>
          </p:cNvPr>
          <p:cNvSpPr>
            <a:spLocks noGrp="1"/>
          </p:cNvSpPr>
          <p:nvPr>
            <p:ph type="pic" sz="quarter" idx="33" hasCustomPrompt="1"/>
          </p:nvPr>
        </p:nvSpPr>
        <p:spPr>
          <a:xfrm>
            <a:off x="690166"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19" name="Oval 18">
            <a:extLst>
              <a:ext uri="{FF2B5EF4-FFF2-40B4-BE49-F238E27FC236}">
                <a16:creationId xmlns:a16="http://schemas.microsoft.com/office/drawing/2014/main" id="{342E6A1B-8278-4A63-B26C-C0E96D478D13}"/>
              </a:ext>
            </a:extLst>
          </p:cNvPr>
          <p:cNvSpPr/>
          <p:nvPr userDrawn="1"/>
        </p:nvSpPr>
        <p:spPr>
          <a:xfrm>
            <a:off x="3032467"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0" name="Picture Placeholder 12">
            <a:extLst>
              <a:ext uri="{FF2B5EF4-FFF2-40B4-BE49-F238E27FC236}">
                <a16:creationId xmlns:a16="http://schemas.microsoft.com/office/drawing/2014/main" id="{CB363CF5-B1B6-F5BA-1AB9-EBCAEBC5DA3B}"/>
              </a:ext>
            </a:extLst>
          </p:cNvPr>
          <p:cNvSpPr>
            <a:spLocks noGrp="1"/>
          </p:cNvSpPr>
          <p:nvPr>
            <p:ph type="pic" sz="quarter" idx="34" hasCustomPrompt="1"/>
          </p:nvPr>
        </p:nvSpPr>
        <p:spPr>
          <a:xfrm>
            <a:off x="3041992"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21" name="Oval 20">
            <a:extLst>
              <a:ext uri="{FF2B5EF4-FFF2-40B4-BE49-F238E27FC236}">
                <a16:creationId xmlns:a16="http://schemas.microsoft.com/office/drawing/2014/main" id="{2592E17C-3558-F608-BBB0-FE3B918F382B}"/>
              </a:ext>
            </a:extLst>
          </p:cNvPr>
          <p:cNvSpPr/>
          <p:nvPr userDrawn="1"/>
        </p:nvSpPr>
        <p:spPr>
          <a:xfrm>
            <a:off x="538429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1" name="Picture Placeholder 12">
            <a:extLst>
              <a:ext uri="{FF2B5EF4-FFF2-40B4-BE49-F238E27FC236}">
                <a16:creationId xmlns:a16="http://schemas.microsoft.com/office/drawing/2014/main" id="{7BB94B14-FF37-028A-EF00-3618695FEA70}"/>
              </a:ext>
            </a:extLst>
          </p:cNvPr>
          <p:cNvSpPr>
            <a:spLocks noGrp="1"/>
          </p:cNvSpPr>
          <p:nvPr>
            <p:ph type="pic" sz="quarter" idx="35" hasCustomPrompt="1"/>
          </p:nvPr>
        </p:nvSpPr>
        <p:spPr>
          <a:xfrm>
            <a:off x="5393818"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2" name="Oval 31">
            <a:extLst>
              <a:ext uri="{FF2B5EF4-FFF2-40B4-BE49-F238E27FC236}">
                <a16:creationId xmlns:a16="http://schemas.microsoft.com/office/drawing/2014/main" id="{22775533-567B-2EC2-C299-79C30121011C}"/>
              </a:ext>
            </a:extLst>
          </p:cNvPr>
          <p:cNvSpPr/>
          <p:nvPr userDrawn="1"/>
        </p:nvSpPr>
        <p:spPr>
          <a:xfrm>
            <a:off x="7736118"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3" name="Picture Placeholder 12">
            <a:extLst>
              <a:ext uri="{FF2B5EF4-FFF2-40B4-BE49-F238E27FC236}">
                <a16:creationId xmlns:a16="http://schemas.microsoft.com/office/drawing/2014/main" id="{D20E0605-C5AA-DDDB-7091-C45149DB3C18}"/>
              </a:ext>
            </a:extLst>
          </p:cNvPr>
          <p:cNvSpPr>
            <a:spLocks noGrp="1"/>
          </p:cNvSpPr>
          <p:nvPr>
            <p:ph type="pic" sz="quarter" idx="36" hasCustomPrompt="1"/>
          </p:nvPr>
        </p:nvSpPr>
        <p:spPr>
          <a:xfrm>
            <a:off x="7745643" y="1711735"/>
            <a:ext cx="1480566" cy="1480566"/>
          </a:xfrm>
          <a:prstGeom prst="ellipse">
            <a:avLst/>
          </a:prstGeom>
        </p:spPr>
        <p:txBody>
          <a:bodyPr>
            <a:noAutofit/>
          </a:bodyPr>
          <a:lstStyle>
            <a:lvl1pPr marL="0" indent="0">
              <a:buNone/>
              <a:defRPr sz="1400"/>
            </a:lvl1pPr>
          </a:lstStyle>
          <a:p>
            <a:r>
              <a:rPr lang="en-US" dirty="0"/>
              <a:t>Click icon to add image</a:t>
            </a:r>
          </a:p>
        </p:txBody>
      </p:sp>
      <p:sp>
        <p:nvSpPr>
          <p:cNvPr id="34" name="Oval 33">
            <a:extLst>
              <a:ext uri="{FF2B5EF4-FFF2-40B4-BE49-F238E27FC236}">
                <a16:creationId xmlns:a16="http://schemas.microsoft.com/office/drawing/2014/main" id="{E2706883-016F-51F4-5F05-871887CCE838}"/>
              </a:ext>
            </a:extLst>
          </p:cNvPr>
          <p:cNvSpPr/>
          <p:nvPr userDrawn="1"/>
        </p:nvSpPr>
        <p:spPr>
          <a:xfrm>
            <a:off x="10087943" y="1702210"/>
            <a:ext cx="1499616" cy="1499616"/>
          </a:xfrm>
          <a:prstGeom prst="ellipse">
            <a:avLst/>
          </a:prstGeom>
          <a:solidFill>
            <a:schemeClr val="bg1"/>
          </a:solidFill>
          <a:ln w="25400">
            <a:gradFill>
              <a:gsLst>
                <a:gs pos="0">
                  <a:schemeClr val="accent6"/>
                </a:gs>
                <a:gs pos="100000">
                  <a:schemeClr val="accent3"/>
                </a:gs>
                <a:gs pos="3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5" name="Picture Placeholder 12">
            <a:extLst>
              <a:ext uri="{FF2B5EF4-FFF2-40B4-BE49-F238E27FC236}">
                <a16:creationId xmlns:a16="http://schemas.microsoft.com/office/drawing/2014/main" id="{2C859758-47DC-216A-0239-1927A94ED4B8}"/>
              </a:ext>
            </a:extLst>
          </p:cNvPr>
          <p:cNvSpPr>
            <a:spLocks noGrp="1"/>
          </p:cNvSpPr>
          <p:nvPr>
            <p:ph type="pic" sz="quarter" idx="37" hasCustomPrompt="1"/>
          </p:nvPr>
        </p:nvSpPr>
        <p:spPr>
          <a:xfrm>
            <a:off x="10097468" y="1711735"/>
            <a:ext cx="1480566" cy="1480566"/>
          </a:xfrm>
          <a:prstGeom prst="ellipse">
            <a:avLst/>
          </a:prstGeom>
        </p:spPr>
        <p:txBody>
          <a:bodyPr>
            <a:noAutofit/>
          </a:bodyPr>
          <a:lstStyle>
            <a:lvl1pPr marL="0" indent="0">
              <a:buNone/>
              <a:defRPr sz="1400"/>
            </a:lvl1pPr>
          </a:lstStyle>
          <a:p>
            <a:r>
              <a:rPr lang="en-US" dirty="0"/>
              <a:t>Click icon to add image</a:t>
            </a:r>
          </a:p>
        </p:txBody>
      </p:sp>
    </p:spTree>
    <p:extLst>
      <p:ext uri="{BB962C8B-B14F-4D97-AF65-F5344CB8AC3E}">
        <p14:creationId xmlns:p14="http://schemas.microsoft.com/office/powerpoint/2010/main" val="39067374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ase study_1">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6BE62AD-E471-E928-6CF2-3A02CF2799D1}"/>
              </a:ext>
            </a:extLst>
          </p:cNvPr>
          <p:cNvSpPr>
            <a:spLocks noGrp="1"/>
          </p:cNvSpPr>
          <p:nvPr>
            <p:ph type="title" hasCustomPrompt="1"/>
          </p:nvPr>
        </p:nvSpPr>
        <p:spPr>
          <a:xfrm>
            <a:off x="5355262" y="1377538"/>
            <a:ext cx="6493838" cy="646331"/>
          </a:xfrm>
        </p:spPr>
        <p:txBody>
          <a:bodyPr wrap="square" anchor="b">
            <a:spAutoFit/>
          </a:bodyPr>
          <a:lstStyle>
            <a:lvl1pPr>
              <a:defRPr/>
            </a:lvl1pPr>
          </a:lstStyle>
          <a:p>
            <a:r>
              <a:rPr lang="en-US"/>
              <a:t>Case study</a:t>
            </a:r>
          </a:p>
        </p:txBody>
      </p:sp>
      <p:sp>
        <p:nvSpPr>
          <p:cNvPr id="8" name="Picture Placeholder 6">
            <a:extLst>
              <a:ext uri="{FF2B5EF4-FFF2-40B4-BE49-F238E27FC236}">
                <a16:creationId xmlns:a16="http://schemas.microsoft.com/office/drawing/2014/main" id="{0EA40E48-6F93-59EA-5645-BEC493FD34AD}"/>
              </a:ext>
            </a:extLst>
          </p:cNvPr>
          <p:cNvSpPr>
            <a:spLocks noGrp="1"/>
          </p:cNvSpPr>
          <p:nvPr>
            <p:ph type="pic" sz="quarter" idx="13" hasCustomPrompt="1"/>
          </p:nvPr>
        </p:nvSpPr>
        <p:spPr>
          <a:xfrm>
            <a:off x="419100" y="342900"/>
            <a:ext cx="4572543" cy="5867400"/>
          </a:xfrm>
          <a:prstGeom prst="roundRect">
            <a:avLst>
              <a:gd name="adj" fmla="val 5034"/>
            </a:avLst>
          </a:prstGeom>
          <a:effectLst/>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9" name="Text Placeholder 12">
            <a:extLst>
              <a:ext uri="{FF2B5EF4-FFF2-40B4-BE49-F238E27FC236}">
                <a16:creationId xmlns:a16="http://schemas.microsoft.com/office/drawing/2014/main" id="{74C4FAF1-4785-2CDF-37E2-6719DC5C654A}"/>
              </a:ext>
            </a:extLst>
          </p:cNvPr>
          <p:cNvSpPr>
            <a:spLocks noGrp="1"/>
          </p:cNvSpPr>
          <p:nvPr>
            <p:ph type="body" sz="quarter" idx="12"/>
          </p:nvPr>
        </p:nvSpPr>
        <p:spPr>
          <a:xfrm>
            <a:off x="5355262" y="2557429"/>
            <a:ext cx="6204133" cy="1088245"/>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0" name="Text Placeholder 12">
            <a:extLst>
              <a:ext uri="{FF2B5EF4-FFF2-40B4-BE49-F238E27FC236}">
                <a16:creationId xmlns:a16="http://schemas.microsoft.com/office/drawing/2014/main" id="{6BDB1EE1-408D-6DC3-8FEB-A9F392B69CB8}"/>
              </a:ext>
            </a:extLst>
          </p:cNvPr>
          <p:cNvSpPr>
            <a:spLocks noGrp="1"/>
          </p:cNvSpPr>
          <p:nvPr>
            <p:ph type="body" sz="quarter" idx="22"/>
          </p:nvPr>
        </p:nvSpPr>
        <p:spPr>
          <a:xfrm>
            <a:off x="5355261" y="2130329"/>
            <a:ext cx="6204133"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1" name="Text Placeholder 12">
            <a:extLst>
              <a:ext uri="{FF2B5EF4-FFF2-40B4-BE49-F238E27FC236}">
                <a16:creationId xmlns:a16="http://schemas.microsoft.com/office/drawing/2014/main" id="{5E9DB220-52B5-CBEE-50CC-C71A5F1B79EC}"/>
              </a:ext>
            </a:extLst>
          </p:cNvPr>
          <p:cNvSpPr>
            <a:spLocks noGrp="1"/>
          </p:cNvSpPr>
          <p:nvPr>
            <p:ph type="body" sz="quarter" idx="23"/>
          </p:nvPr>
        </p:nvSpPr>
        <p:spPr>
          <a:xfrm>
            <a:off x="5355262"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dirty="0"/>
          </a:p>
        </p:txBody>
      </p:sp>
      <p:sp>
        <p:nvSpPr>
          <p:cNvPr id="12" name="Text Placeholder 12">
            <a:extLst>
              <a:ext uri="{FF2B5EF4-FFF2-40B4-BE49-F238E27FC236}">
                <a16:creationId xmlns:a16="http://schemas.microsoft.com/office/drawing/2014/main" id="{FC6430C3-D1A9-9784-013F-D9BC72C3957D}"/>
              </a:ext>
            </a:extLst>
          </p:cNvPr>
          <p:cNvSpPr>
            <a:spLocks noGrp="1"/>
          </p:cNvSpPr>
          <p:nvPr>
            <p:ph type="body" sz="quarter" idx="24"/>
          </p:nvPr>
        </p:nvSpPr>
        <p:spPr>
          <a:xfrm>
            <a:off x="5355261"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3" name="Text Placeholder 12">
            <a:extLst>
              <a:ext uri="{FF2B5EF4-FFF2-40B4-BE49-F238E27FC236}">
                <a16:creationId xmlns:a16="http://schemas.microsoft.com/office/drawing/2014/main" id="{558B9D09-720A-224C-6915-79BC8B734252}"/>
              </a:ext>
            </a:extLst>
          </p:cNvPr>
          <p:cNvSpPr>
            <a:spLocks noGrp="1"/>
          </p:cNvSpPr>
          <p:nvPr>
            <p:ph type="body" sz="quarter" idx="25"/>
          </p:nvPr>
        </p:nvSpPr>
        <p:spPr>
          <a:xfrm>
            <a:off x="8860811" y="4517790"/>
            <a:ext cx="2988289" cy="1692510"/>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4" name="Text Placeholder 12">
            <a:extLst>
              <a:ext uri="{FF2B5EF4-FFF2-40B4-BE49-F238E27FC236}">
                <a16:creationId xmlns:a16="http://schemas.microsoft.com/office/drawing/2014/main" id="{F42C1BC7-78AB-760C-542B-7BF4512D41DB}"/>
              </a:ext>
            </a:extLst>
          </p:cNvPr>
          <p:cNvSpPr>
            <a:spLocks noGrp="1"/>
          </p:cNvSpPr>
          <p:nvPr>
            <p:ph type="body" sz="quarter" idx="26"/>
          </p:nvPr>
        </p:nvSpPr>
        <p:spPr>
          <a:xfrm>
            <a:off x="8860810" y="4090689"/>
            <a:ext cx="2988289"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7" name="Picture Placeholder 5">
            <a:extLst>
              <a:ext uri="{FF2B5EF4-FFF2-40B4-BE49-F238E27FC236}">
                <a16:creationId xmlns:a16="http://schemas.microsoft.com/office/drawing/2014/main" id="{1BFBC96A-B9B8-6024-A7CC-8C3544AF89B5}"/>
              </a:ext>
            </a:extLst>
          </p:cNvPr>
          <p:cNvSpPr>
            <a:spLocks noGrp="1"/>
          </p:cNvSpPr>
          <p:nvPr>
            <p:ph type="pic" sz="quarter" idx="29" hasCustomPrompt="1"/>
          </p:nvPr>
        </p:nvSpPr>
        <p:spPr>
          <a:xfrm>
            <a:off x="5355262" y="342900"/>
            <a:ext cx="2431886" cy="895965"/>
          </a:xfrm>
        </p:spPr>
        <p:txBody>
          <a:bodyPr/>
          <a:lstStyle>
            <a:lvl1pPr marL="0" indent="0">
              <a:buNone/>
              <a:defRPr/>
            </a:lvl1pPr>
          </a:lstStyle>
          <a:p>
            <a:r>
              <a:rPr lang="en-US" dirty="0"/>
              <a:t>Click icon to add company logo</a:t>
            </a:r>
          </a:p>
        </p:txBody>
      </p:sp>
      <p:sp>
        <p:nvSpPr>
          <p:cNvPr id="18" name="Slide Number Placeholder 5">
            <a:extLst>
              <a:ext uri="{FF2B5EF4-FFF2-40B4-BE49-F238E27FC236}">
                <a16:creationId xmlns:a16="http://schemas.microsoft.com/office/drawing/2014/main" id="{852595F3-6B29-A4C1-F562-043ADD29AA96}"/>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Tree>
    <p:extLst>
      <p:ext uri="{BB962C8B-B14F-4D97-AF65-F5344CB8AC3E}">
        <p14:creationId xmlns:p14="http://schemas.microsoft.com/office/powerpoint/2010/main" val="278599064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se study_2">
    <p:bg>
      <p:bgPr>
        <a:solidFill>
          <a:schemeClr val="bg1"/>
        </a:solidFill>
        <a:effectLst/>
      </p:bgPr>
    </p:bg>
    <p:spTree>
      <p:nvGrpSpPr>
        <p:cNvPr id="1" name=""/>
        <p:cNvGrpSpPr/>
        <p:nvPr/>
      </p:nvGrpSpPr>
      <p:grpSpPr>
        <a:xfrm>
          <a:off x="0" y="0"/>
          <a:ext cx="0" cy="0"/>
          <a:chOff x="0" y="0"/>
          <a:chExt cx="0" cy="0"/>
        </a:xfrm>
      </p:grpSpPr>
      <p:sp>
        <p:nvSpPr>
          <p:cNvPr id="16" name="Text Placeholder 12">
            <a:extLst>
              <a:ext uri="{FF2B5EF4-FFF2-40B4-BE49-F238E27FC236}">
                <a16:creationId xmlns:a16="http://schemas.microsoft.com/office/drawing/2014/main" id="{9AA53AC0-AEB6-8987-6A07-E00C23BBBE19}"/>
              </a:ext>
            </a:extLst>
          </p:cNvPr>
          <p:cNvSpPr>
            <a:spLocks noGrp="1"/>
          </p:cNvSpPr>
          <p:nvPr>
            <p:ph type="body" sz="quarter" idx="12"/>
          </p:nvPr>
        </p:nvSpPr>
        <p:spPr>
          <a:xfrm>
            <a:off x="419101" y="1953888"/>
            <a:ext cx="6850379" cy="1265561"/>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19" name="Text Placeholder 12">
            <a:extLst>
              <a:ext uri="{FF2B5EF4-FFF2-40B4-BE49-F238E27FC236}">
                <a16:creationId xmlns:a16="http://schemas.microsoft.com/office/drawing/2014/main" id="{C02566AB-3ACD-263E-89D2-891AAF84D730}"/>
              </a:ext>
            </a:extLst>
          </p:cNvPr>
          <p:cNvSpPr>
            <a:spLocks noGrp="1"/>
          </p:cNvSpPr>
          <p:nvPr>
            <p:ph type="body" sz="quarter" idx="22"/>
          </p:nvPr>
        </p:nvSpPr>
        <p:spPr>
          <a:xfrm>
            <a:off x="419101" y="1526788"/>
            <a:ext cx="6850379" cy="338554"/>
          </a:xfrm>
        </p:spPr>
        <p:txBody>
          <a:bodyPr anchor="t"/>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0" name="Text Placeholder 12">
            <a:extLst>
              <a:ext uri="{FF2B5EF4-FFF2-40B4-BE49-F238E27FC236}">
                <a16:creationId xmlns:a16="http://schemas.microsoft.com/office/drawing/2014/main" id="{9B9BF6A2-CF72-385B-8B53-DE94552D36A4}"/>
              </a:ext>
            </a:extLst>
          </p:cNvPr>
          <p:cNvSpPr>
            <a:spLocks noGrp="1"/>
          </p:cNvSpPr>
          <p:nvPr>
            <p:ph type="body" sz="quarter" idx="23"/>
          </p:nvPr>
        </p:nvSpPr>
        <p:spPr>
          <a:xfrm>
            <a:off x="419101"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1" name="Text Placeholder 12">
            <a:extLst>
              <a:ext uri="{FF2B5EF4-FFF2-40B4-BE49-F238E27FC236}">
                <a16:creationId xmlns:a16="http://schemas.microsoft.com/office/drawing/2014/main" id="{12719C19-DC25-DC42-CDA0-B68389E5B81F}"/>
              </a:ext>
            </a:extLst>
          </p:cNvPr>
          <p:cNvSpPr>
            <a:spLocks noGrp="1"/>
          </p:cNvSpPr>
          <p:nvPr>
            <p:ph type="body" sz="quarter" idx="24"/>
          </p:nvPr>
        </p:nvSpPr>
        <p:spPr>
          <a:xfrm>
            <a:off x="419101"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2" name="Text Placeholder 12">
            <a:extLst>
              <a:ext uri="{FF2B5EF4-FFF2-40B4-BE49-F238E27FC236}">
                <a16:creationId xmlns:a16="http://schemas.microsoft.com/office/drawing/2014/main" id="{1349D97C-BFAC-4A0B-B4FE-8AAA14B659D4}"/>
              </a:ext>
            </a:extLst>
          </p:cNvPr>
          <p:cNvSpPr>
            <a:spLocks noGrp="1"/>
          </p:cNvSpPr>
          <p:nvPr>
            <p:ph type="body" sz="quarter" idx="25"/>
          </p:nvPr>
        </p:nvSpPr>
        <p:spPr>
          <a:xfrm>
            <a:off x="3994189" y="4065650"/>
            <a:ext cx="3275291" cy="2144649"/>
          </a:xfrm>
        </p:spPr>
        <p:txBody>
          <a:bodyPr anchor="t">
            <a:normAutofit/>
          </a:bodyPr>
          <a:lstStyle>
            <a:lvl1pPr marL="0" indent="0" algn="l">
              <a:lnSpc>
                <a:spcPct val="100000"/>
              </a:lnSpc>
              <a:buNone/>
              <a:defRPr lang="en-US" sz="1600" kern="120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23" name="Text Placeholder 12">
            <a:extLst>
              <a:ext uri="{FF2B5EF4-FFF2-40B4-BE49-F238E27FC236}">
                <a16:creationId xmlns:a16="http://schemas.microsoft.com/office/drawing/2014/main" id="{6360A970-79B6-D322-41DA-DDA17ED7A0FF}"/>
              </a:ext>
            </a:extLst>
          </p:cNvPr>
          <p:cNvSpPr>
            <a:spLocks noGrp="1"/>
          </p:cNvSpPr>
          <p:nvPr>
            <p:ph type="body" sz="quarter" idx="26"/>
          </p:nvPr>
        </p:nvSpPr>
        <p:spPr>
          <a:xfrm>
            <a:off x="3994189" y="3638550"/>
            <a:ext cx="3275291" cy="338554"/>
          </a:xfrm>
        </p:spPr>
        <p:txBody>
          <a:bodyPr anchor="b"/>
          <a:lstStyle>
            <a:lvl1pPr marL="0" indent="0" algn="l">
              <a:lnSpc>
                <a:spcPct val="100000"/>
              </a:lnSpc>
              <a:buNone/>
              <a:defRPr lang="en-US" sz="1600" b="1" i="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endParaRPr lang="en-US"/>
          </a:p>
        </p:txBody>
      </p:sp>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4008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5CE4858-7E78-2E6B-F756-D6089D087E14}"/>
              </a:ext>
            </a:extLst>
          </p:cNvPr>
          <p:cNvSpPr>
            <a:spLocks noGrp="1"/>
          </p:cNvSpPr>
          <p:nvPr>
            <p:ph type="body" sz="quarter" idx="10" hasCustomPrompt="1"/>
          </p:nvPr>
        </p:nvSpPr>
        <p:spPr>
          <a:xfrm>
            <a:off x="420624" y="1097280"/>
            <a:ext cx="11428476" cy="276999"/>
          </a:xfrm>
        </p:spPr>
        <p:txBody>
          <a:bodyPr/>
          <a:lstStyle>
            <a:lvl1pPr marL="0" indent="0">
              <a:lnSpc>
                <a:spcPct val="100000"/>
              </a:lnSpc>
              <a:spcAft>
                <a:spcPts val="1200"/>
              </a:spcAft>
              <a:buNone/>
              <a:defRPr sz="1200" b="1" cap="all" spc="300" baseline="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a:t>Enter subtitle</a:t>
            </a:r>
          </a:p>
        </p:txBody>
      </p:sp>
      <p:sp>
        <p:nvSpPr>
          <p:cNvPr id="6" name="Slide Number Placeholder 5">
            <a:extLst>
              <a:ext uri="{FF2B5EF4-FFF2-40B4-BE49-F238E27FC236}">
                <a16:creationId xmlns:a16="http://schemas.microsoft.com/office/drawing/2014/main" id="{DF4F1EED-92E4-7A2D-9D4A-30BB22594C25}"/>
              </a:ext>
            </a:extLst>
          </p:cNvPr>
          <p:cNvSpPr>
            <a:spLocks noGrp="1"/>
          </p:cNvSpPr>
          <p:nvPr>
            <p:ph type="sldNum" sz="quarter" idx="31"/>
          </p:nvPr>
        </p:nvSpPr>
        <p:spPr/>
        <p:txBody>
          <a:bodyPr/>
          <a:lstStyle/>
          <a:p>
            <a:fld id="{DC503246-BBCE-4F0A-BCDC-08FC4C52637D}" type="slidenum">
              <a:rPr lang="en-US" smtClean="0"/>
              <a:pPr/>
              <a:t>‹#›</a:t>
            </a:fld>
            <a:endParaRPr lang="en-US"/>
          </a:p>
        </p:txBody>
      </p:sp>
      <p:sp>
        <p:nvSpPr>
          <p:cNvPr id="7" name="Picture Placeholder 26">
            <a:extLst>
              <a:ext uri="{FF2B5EF4-FFF2-40B4-BE49-F238E27FC236}">
                <a16:creationId xmlns:a16="http://schemas.microsoft.com/office/drawing/2014/main" id="{35D4D107-5C7D-BB1E-A960-CD9CC631CE0C}"/>
              </a:ext>
            </a:extLst>
          </p:cNvPr>
          <p:cNvSpPr>
            <a:spLocks noGrp="1"/>
          </p:cNvSpPr>
          <p:nvPr>
            <p:ph type="pic" sz="quarter" idx="28" hasCustomPrompt="1"/>
          </p:nvPr>
        </p:nvSpPr>
        <p:spPr>
          <a:xfrm>
            <a:off x="9126344" y="5559425"/>
            <a:ext cx="1828800" cy="650875"/>
          </a:xfrm>
        </p:spPr>
        <p:txBody>
          <a:bodyPr/>
          <a:lstStyle>
            <a:lvl1pPr marL="0" indent="0">
              <a:buNone/>
              <a:defRPr sz="1600"/>
            </a:lvl1pPr>
          </a:lstStyle>
          <a:p>
            <a:pPr marL="0" marR="0" lvl="0" indent="0" algn="l" defTabSz="914400" rtl="0" eaLnBrk="1" fontAlgn="auto" latinLnBrk="0" hangingPunct="1">
              <a:lnSpc>
                <a:spcPct val="90000"/>
              </a:lnSpc>
              <a:spcBef>
                <a:spcPts val="0"/>
              </a:spcBef>
              <a:spcAft>
                <a:spcPts val="1200"/>
              </a:spcAft>
              <a:buClr>
                <a:schemeClr val="tx1"/>
              </a:buClr>
              <a:buSzPct val="90000"/>
              <a:buFont typeface="Amazon Ember Display" panose="020F0603020204020204" pitchFamily="34" charset="0"/>
              <a:buNone/>
              <a:tabLst/>
              <a:defRPr/>
            </a:pPr>
            <a:r>
              <a:rPr lang="en-US" dirty="0"/>
              <a:t>Click icon to add company logo</a:t>
            </a:r>
          </a:p>
        </p:txBody>
      </p:sp>
      <p:sp>
        <p:nvSpPr>
          <p:cNvPr id="8" name="Picture Placeholder 12">
            <a:extLst>
              <a:ext uri="{FF2B5EF4-FFF2-40B4-BE49-F238E27FC236}">
                <a16:creationId xmlns:a16="http://schemas.microsoft.com/office/drawing/2014/main" id="{46121367-B5ED-B6C9-4E59-44F855096DC2}"/>
              </a:ext>
            </a:extLst>
          </p:cNvPr>
          <p:cNvSpPr>
            <a:spLocks noGrp="1"/>
          </p:cNvSpPr>
          <p:nvPr>
            <p:ph type="pic" sz="quarter" idx="33" hasCustomPrompt="1"/>
          </p:nvPr>
        </p:nvSpPr>
        <p:spPr>
          <a:xfrm>
            <a:off x="8192177" y="1532603"/>
            <a:ext cx="3685143" cy="3685143"/>
          </a:xfrm>
          <a:prstGeom prst="ellipse">
            <a:avLst/>
          </a:prstGeom>
        </p:spPr>
        <p:txBody>
          <a:bodyPr anchor="ctr">
            <a:noAutofit/>
          </a:bodyPr>
          <a:lstStyle>
            <a:lvl1pPr marL="0" indent="0" algn="ctr">
              <a:buNone/>
              <a:defRPr sz="1800"/>
            </a:lvl1pPr>
          </a:lstStyle>
          <a:p>
            <a:r>
              <a:rPr lang="en-US" dirty="0"/>
              <a:t>Click icon to add image</a:t>
            </a:r>
          </a:p>
          <a:p>
            <a:endParaRPr lang="en-US" dirty="0"/>
          </a:p>
          <a:p>
            <a:endParaRPr lang="en-US" dirty="0"/>
          </a:p>
        </p:txBody>
      </p:sp>
    </p:spTree>
    <p:extLst>
      <p:ext uri="{BB962C8B-B14F-4D97-AF65-F5344CB8AC3E}">
        <p14:creationId xmlns:p14="http://schemas.microsoft.com/office/powerpoint/2010/main" val="82086289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ogo wall">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57D666F-6FBF-ABB3-CF15-16F3AF8F00C9}"/>
              </a:ext>
            </a:extLst>
          </p:cNvPr>
          <p:cNvSpPr>
            <a:spLocks noGrp="1"/>
          </p:cNvSpPr>
          <p:nvPr>
            <p:ph type="title"/>
          </p:nvPr>
        </p:nvSpPr>
        <p:spPr>
          <a:xfrm>
            <a:off x="420624" y="365760"/>
            <a:ext cx="11428476" cy="638175"/>
          </a:xfrm>
        </p:spPr>
        <p:txBody>
          <a:bodyPr/>
          <a:lstStyle/>
          <a:p>
            <a:r>
              <a:rPr lang="en-US"/>
              <a:t>Click to edit Master title style</a:t>
            </a:r>
          </a:p>
        </p:txBody>
      </p:sp>
      <p:sp>
        <p:nvSpPr>
          <p:cNvPr id="2" name="Content Placeholder 33">
            <a:extLst>
              <a:ext uri="{FF2B5EF4-FFF2-40B4-BE49-F238E27FC236}">
                <a16:creationId xmlns:a16="http://schemas.microsoft.com/office/drawing/2014/main" id="{F34FBDEE-40DF-496D-5524-FEDAED72FEFC}"/>
              </a:ext>
            </a:extLst>
          </p:cNvPr>
          <p:cNvSpPr>
            <a:spLocks noGrp="1"/>
          </p:cNvSpPr>
          <p:nvPr>
            <p:ph sz="quarter" idx="13"/>
          </p:nvPr>
        </p:nvSpPr>
        <p:spPr>
          <a:xfrm>
            <a:off x="525369" y="2002831"/>
            <a:ext cx="2314841" cy="1097280"/>
          </a:xfrm>
        </p:spPr>
        <p:txBody>
          <a:bodyPr/>
          <a:lstStyle/>
          <a:p>
            <a:endParaRPr lang="en-US"/>
          </a:p>
        </p:txBody>
      </p:sp>
      <p:sp>
        <p:nvSpPr>
          <p:cNvPr id="5" name="Content Placeholder 34">
            <a:extLst>
              <a:ext uri="{FF2B5EF4-FFF2-40B4-BE49-F238E27FC236}">
                <a16:creationId xmlns:a16="http://schemas.microsoft.com/office/drawing/2014/main" id="{ED8B1744-40CE-E460-0FFD-C93324C30B11}"/>
              </a:ext>
            </a:extLst>
          </p:cNvPr>
          <p:cNvSpPr>
            <a:spLocks noGrp="1"/>
          </p:cNvSpPr>
          <p:nvPr>
            <p:ph sz="quarter" idx="14"/>
          </p:nvPr>
        </p:nvSpPr>
        <p:spPr>
          <a:xfrm>
            <a:off x="9306887" y="2002831"/>
            <a:ext cx="2314841" cy="1097280"/>
          </a:xfrm>
        </p:spPr>
        <p:txBody>
          <a:bodyPr/>
          <a:lstStyle/>
          <a:p>
            <a:endParaRPr lang="en-US"/>
          </a:p>
        </p:txBody>
      </p:sp>
      <p:sp>
        <p:nvSpPr>
          <p:cNvPr id="6" name="Content Placeholder 35">
            <a:extLst>
              <a:ext uri="{FF2B5EF4-FFF2-40B4-BE49-F238E27FC236}">
                <a16:creationId xmlns:a16="http://schemas.microsoft.com/office/drawing/2014/main" id="{86D7E1A9-FAC7-D835-2A49-8F61C0CE989E}"/>
              </a:ext>
            </a:extLst>
          </p:cNvPr>
          <p:cNvSpPr>
            <a:spLocks noGrp="1"/>
          </p:cNvSpPr>
          <p:nvPr>
            <p:ph sz="quarter" idx="15"/>
          </p:nvPr>
        </p:nvSpPr>
        <p:spPr>
          <a:xfrm>
            <a:off x="3452542" y="2002831"/>
            <a:ext cx="2314841" cy="1097280"/>
          </a:xfrm>
        </p:spPr>
        <p:txBody>
          <a:bodyPr/>
          <a:lstStyle/>
          <a:p>
            <a:endParaRPr lang="en-US"/>
          </a:p>
        </p:txBody>
      </p:sp>
      <p:sp>
        <p:nvSpPr>
          <p:cNvPr id="7" name="Content Placeholder 36">
            <a:extLst>
              <a:ext uri="{FF2B5EF4-FFF2-40B4-BE49-F238E27FC236}">
                <a16:creationId xmlns:a16="http://schemas.microsoft.com/office/drawing/2014/main" id="{88B5C5EE-36B1-0B29-0B68-14299BE4BB7F}"/>
              </a:ext>
            </a:extLst>
          </p:cNvPr>
          <p:cNvSpPr>
            <a:spLocks noGrp="1"/>
          </p:cNvSpPr>
          <p:nvPr>
            <p:ph sz="quarter" idx="16"/>
          </p:nvPr>
        </p:nvSpPr>
        <p:spPr>
          <a:xfrm>
            <a:off x="6379715" y="2002831"/>
            <a:ext cx="2314841" cy="1097280"/>
          </a:xfrm>
        </p:spPr>
        <p:txBody>
          <a:bodyPr/>
          <a:lstStyle/>
          <a:p>
            <a:endParaRPr lang="en-US"/>
          </a:p>
        </p:txBody>
      </p:sp>
      <p:sp>
        <p:nvSpPr>
          <p:cNvPr id="8" name="Content Placeholder 37">
            <a:extLst>
              <a:ext uri="{FF2B5EF4-FFF2-40B4-BE49-F238E27FC236}">
                <a16:creationId xmlns:a16="http://schemas.microsoft.com/office/drawing/2014/main" id="{B483D00A-86AD-3850-BF01-10E82DD4193C}"/>
              </a:ext>
            </a:extLst>
          </p:cNvPr>
          <p:cNvSpPr>
            <a:spLocks noGrp="1"/>
          </p:cNvSpPr>
          <p:nvPr>
            <p:ph sz="quarter" idx="17"/>
          </p:nvPr>
        </p:nvSpPr>
        <p:spPr>
          <a:xfrm>
            <a:off x="525369" y="3868207"/>
            <a:ext cx="2314841" cy="1097280"/>
          </a:xfrm>
        </p:spPr>
        <p:txBody>
          <a:bodyPr/>
          <a:lstStyle/>
          <a:p>
            <a:endParaRPr lang="en-US"/>
          </a:p>
        </p:txBody>
      </p:sp>
      <p:sp>
        <p:nvSpPr>
          <p:cNvPr id="9" name="Content Placeholder 38">
            <a:extLst>
              <a:ext uri="{FF2B5EF4-FFF2-40B4-BE49-F238E27FC236}">
                <a16:creationId xmlns:a16="http://schemas.microsoft.com/office/drawing/2014/main" id="{FF2E3F6D-C2A0-7D16-1F62-393D401677EA}"/>
              </a:ext>
            </a:extLst>
          </p:cNvPr>
          <p:cNvSpPr>
            <a:spLocks noGrp="1"/>
          </p:cNvSpPr>
          <p:nvPr>
            <p:ph sz="quarter" idx="18"/>
          </p:nvPr>
        </p:nvSpPr>
        <p:spPr>
          <a:xfrm>
            <a:off x="9306887" y="3868207"/>
            <a:ext cx="2314841" cy="1097280"/>
          </a:xfrm>
        </p:spPr>
        <p:txBody>
          <a:bodyPr/>
          <a:lstStyle/>
          <a:p>
            <a:endParaRPr lang="en-US"/>
          </a:p>
        </p:txBody>
      </p:sp>
      <p:sp>
        <p:nvSpPr>
          <p:cNvPr id="10" name="Content Placeholder 39">
            <a:extLst>
              <a:ext uri="{FF2B5EF4-FFF2-40B4-BE49-F238E27FC236}">
                <a16:creationId xmlns:a16="http://schemas.microsoft.com/office/drawing/2014/main" id="{6143B8D4-28E7-9550-7D2F-32DAE92EDA25}"/>
              </a:ext>
            </a:extLst>
          </p:cNvPr>
          <p:cNvSpPr>
            <a:spLocks noGrp="1"/>
          </p:cNvSpPr>
          <p:nvPr>
            <p:ph sz="quarter" idx="19"/>
          </p:nvPr>
        </p:nvSpPr>
        <p:spPr>
          <a:xfrm>
            <a:off x="3452542" y="3868207"/>
            <a:ext cx="2314841" cy="1097280"/>
          </a:xfrm>
        </p:spPr>
        <p:txBody>
          <a:bodyPr/>
          <a:lstStyle/>
          <a:p>
            <a:endParaRPr lang="en-US"/>
          </a:p>
        </p:txBody>
      </p:sp>
      <p:sp>
        <p:nvSpPr>
          <p:cNvPr id="11" name="Content Placeholder 40">
            <a:extLst>
              <a:ext uri="{FF2B5EF4-FFF2-40B4-BE49-F238E27FC236}">
                <a16:creationId xmlns:a16="http://schemas.microsoft.com/office/drawing/2014/main" id="{B820354B-C892-2DC6-7FAC-F4480CCCFA3A}"/>
              </a:ext>
            </a:extLst>
          </p:cNvPr>
          <p:cNvSpPr>
            <a:spLocks noGrp="1"/>
          </p:cNvSpPr>
          <p:nvPr>
            <p:ph sz="quarter" idx="20"/>
          </p:nvPr>
        </p:nvSpPr>
        <p:spPr>
          <a:xfrm>
            <a:off x="6379715" y="3868207"/>
            <a:ext cx="2314841" cy="1097280"/>
          </a:xfrm>
        </p:spPr>
        <p:txBody>
          <a:bodyPr/>
          <a:lstStyle/>
          <a:p>
            <a:endParaRPr lang="en-US"/>
          </a:p>
        </p:txBody>
      </p:sp>
      <p:sp>
        <p:nvSpPr>
          <p:cNvPr id="13" name="Slide Number Placeholder 12">
            <a:extLst>
              <a:ext uri="{FF2B5EF4-FFF2-40B4-BE49-F238E27FC236}">
                <a16:creationId xmlns:a16="http://schemas.microsoft.com/office/drawing/2014/main" id="{8D11658A-C63D-B5C7-669B-6883EE4D0CF0}"/>
              </a:ext>
            </a:extLst>
          </p:cNvPr>
          <p:cNvSpPr>
            <a:spLocks noGrp="1"/>
          </p:cNvSpPr>
          <p:nvPr>
            <p:ph type="sldNum" sz="quarter" idx="2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7622622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a:prstGeom prst="rect">
            <a:avLst/>
          </a:prstGeom>
        </p:spPr>
        <p:txBody>
          <a:bodyPr/>
          <a:lstStyle>
            <a:lvl1pPr>
              <a:defRPr sz="44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41632"/>
          </a:xfrm>
          <a:prstGeom prst="rect">
            <a:avLst/>
          </a:prstGeom>
        </p:spPr>
        <p:txBody>
          <a:bodyPr/>
          <a:lstStyle>
            <a:lvl1pPr marL="0" indent="0">
              <a:buNone/>
              <a:defRPr sz="1800"/>
            </a:lvl1pPr>
          </a:lstStyle>
          <a:p>
            <a:pPr lvl="0"/>
            <a:r>
              <a:rPr lang="en-US"/>
              <a:t>Enter quoted person’s affiliation</a:t>
            </a:r>
          </a:p>
        </p:txBody>
      </p:sp>
      <p:sp>
        <p:nvSpPr>
          <p:cNvPr id="3" name="Freeform: Shape 2">
            <a:extLst>
              <a:ext uri="{FF2B5EF4-FFF2-40B4-BE49-F238E27FC236}">
                <a16:creationId xmlns:a16="http://schemas.microsoft.com/office/drawing/2014/main" id="{73CB5C35-A9BE-DFC3-9BA2-74BF56863A41}"/>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4" name="Rectangle 3">
            <a:extLst>
              <a:ext uri="{FF2B5EF4-FFF2-40B4-BE49-F238E27FC236}">
                <a16:creationId xmlns:a16="http://schemas.microsoft.com/office/drawing/2014/main" id="{822960AC-5F89-3CAD-F47B-B09F0327EE64}"/>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07E22CC8-AAED-E1B3-9376-DEDAC5CC26CA}"/>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464759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2">
    <p:bg>
      <p:bgRef idx="1001">
        <a:schemeClr val="bg1"/>
      </p:bgRef>
    </p:bg>
    <p:spTree>
      <p:nvGrpSpPr>
        <p:cNvPr id="1" name=""/>
        <p:cNvGrpSpPr/>
        <p:nvPr/>
      </p:nvGrpSpPr>
      <p:grpSpPr>
        <a:xfrm>
          <a:off x="0" y="0"/>
          <a:ext cx="0" cy="0"/>
          <a:chOff x="0" y="0"/>
          <a:chExt cx="0" cy="0"/>
        </a:xfrm>
      </p:grpSpPr>
      <p:sp>
        <p:nvSpPr>
          <p:cNvPr id="3" name="Rectangle: Rounded Corners 14">
            <a:extLst>
              <a:ext uri="{FF2B5EF4-FFF2-40B4-BE49-F238E27FC236}">
                <a16:creationId xmlns:a16="http://schemas.microsoft.com/office/drawing/2014/main" id="{CF52449C-A276-663A-D802-436C9D3F6FC8}"/>
              </a:ext>
            </a:extLst>
          </p:cNvPr>
          <p:cNvSpPr/>
          <p:nvPr userDrawn="1"/>
        </p:nvSpPr>
        <p:spPr>
          <a:xfrm>
            <a:off x="646656" y="856097"/>
            <a:ext cx="10898688" cy="4823076"/>
          </a:xfrm>
          <a:prstGeom prst="roundRect">
            <a:avLst>
              <a:gd name="adj" fmla="val 5872"/>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err="1"/>
          </a:p>
        </p:txBody>
      </p:sp>
      <p:sp>
        <p:nvSpPr>
          <p:cNvPr id="7" name="Freeform: Shape 2">
            <a:extLst>
              <a:ext uri="{FF2B5EF4-FFF2-40B4-BE49-F238E27FC236}">
                <a16:creationId xmlns:a16="http://schemas.microsoft.com/office/drawing/2014/main" id="{FCB01597-885F-FD69-6C6A-888EB789A2F2}"/>
              </a:ext>
            </a:extLst>
          </p:cNvPr>
          <p:cNvSpPr>
            <a:spLocks noChangeAspect="1"/>
          </p:cNvSpPr>
          <p:nvPr userDrawn="1"/>
        </p:nvSpPr>
        <p:spPr>
          <a:xfrm>
            <a:off x="442528" y="157667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8" name="Title 1">
            <a:extLst>
              <a:ext uri="{FF2B5EF4-FFF2-40B4-BE49-F238E27FC236}">
                <a16:creationId xmlns:a16="http://schemas.microsoft.com/office/drawing/2014/main" id="{5C85019C-F15E-4897-1C3D-82539E02857F}"/>
              </a:ext>
            </a:extLst>
          </p:cNvPr>
          <p:cNvSpPr>
            <a:spLocks noGrp="1"/>
          </p:cNvSpPr>
          <p:nvPr>
            <p:ph type="title" hasCustomPrompt="1"/>
          </p:nvPr>
        </p:nvSpPr>
        <p:spPr>
          <a:xfrm>
            <a:off x="1476374" y="1862077"/>
            <a:ext cx="9245909" cy="2567077"/>
          </a:xfrm>
          <a:prstGeom prst="rect">
            <a:avLst/>
          </a:prstGeom>
        </p:spPr>
        <p:txBody>
          <a:bodyPr/>
          <a:lstStyle>
            <a:lvl1pPr>
              <a:defRPr sz="4400" b="0" i="0">
                <a:latin typeface="Amazon Ember Display Medium" panose="020F0603020204020204" pitchFamily="34" charset="0"/>
                <a:ea typeface="Amazon Ember Display Medium" panose="020F0603020204020204" pitchFamily="34" charset="0"/>
                <a:cs typeface="Amazon Ember Display Medium" panose="020F0603020204020204" pitchFamily="34" charset="0"/>
              </a:defRPr>
            </a:lvl1pPr>
          </a:lstStyle>
          <a:p>
            <a:r>
              <a:rPr lang="en-US" dirty="0"/>
              <a:t>Enter quote here. Do not add additional quote marks on the text.</a:t>
            </a:r>
          </a:p>
        </p:txBody>
      </p:sp>
      <p:sp>
        <p:nvSpPr>
          <p:cNvPr id="5" name="Slide Number Placeholder 4">
            <a:extLst>
              <a:ext uri="{FF2B5EF4-FFF2-40B4-BE49-F238E27FC236}">
                <a16:creationId xmlns:a16="http://schemas.microsoft.com/office/drawing/2014/main" id="{254E8BE0-8022-F6FA-1FCB-F0FD306E1A25}"/>
              </a:ext>
            </a:extLst>
          </p:cNvPr>
          <p:cNvSpPr>
            <a:spLocks noGrp="1"/>
          </p:cNvSpPr>
          <p:nvPr>
            <p:ph type="sldNum" sz="quarter" idx="18"/>
          </p:nvPr>
        </p:nvSpPr>
        <p:spPr/>
        <p:txBody>
          <a:bodyPr/>
          <a:lstStyle/>
          <a:p>
            <a:fld id="{DC503246-BBCE-4F0A-BCDC-08FC4C52637D}" type="slidenum">
              <a:rPr lang="en-US" smtClean="0"/>
              <a:pPr/>
              <a:t>‹#›</a:t>
            </a:fld>
            <a:endParaRPr lang="en-US"/>
          </a:p>
        </p:txBody>
      </p:sp>
      <p:sp>
        <p:nvSpPr>
          <p:cNvPr id="6" name="Text Placeholder 8">
            <a:extLst>
              <a:ext uri="{FF2B5EF4-FFF2-40B4-BE49-F238E27FC236}">
                <a16:creationId xmlns:a16="http://schemas.microsoft.com/office/drawing/2014/main" id="{FE05B9B6-9DA4-2989-44CE-8A044B243571}"/>
              </a:ext>
            </a:extLst>
          </p:cNvPr>
          <p:cNvSpPr>
            <a:spLocks noGrp="1"/>
          </p:cNvSpPr>
          <p:nvPr>
            <p:ph type="body" sz="quarter" idx="14" hasCustomPrompt="1"/>
          </p:nvPr>
        </p:nvSpPr>
        <p:spPr>
          <a:xfrm>
            <a:off x="1474839" y="4504410"/>
            <a:ext cx="9247444" cy="369332"/>
          </a:xfrm>
        </p:spPr>
        <p:txBody>
          <a:bodyPr/>
          <a:lstStyle>
            <a:lvl1pPr marL="0" indent="0" algn="r">
              <a:buNone/>
              <a:defRPr sz="2000" b="1"/>
            </a:lvl1pPr>
          </a:lstStyle>
          <a:p>
            <a:pPr lvl="0"/>
            <a:r>
              <a:rPr lang="en-US" dirty="0"/>
              <a:t>Enter quoted person’s name</a:t>
            </a:r>
          </a:p>
        </p:txBody>
      </p:sp>
      <p:sp>
        <p:nvSpPr>
          <p:cNvPr id="11" name="Text Placeholder 10">
            <a:extLst>
              <a:ext uri="{FF2B5EF4-FFF2-40B4-BE49-F238E27FC236}">
                <a16:creationId xmlns:a16="http://schemas.microsoft.com/office/drawing/2014/main" id="{A54E7FC7-40F3-F6F9-0A02-1E14830982BC}"/>
              </a:ext>
            </a:extLst>
          </p:cNvPr>
          <p:cNvSpPr>
            <a:spLocks noGrp="1"/>
          </p:cNvSpPr>
          <p:nvPr>
            <p:ph type="body" sz="quarter" idx="15" hasCustomPrompt="1"/>
          </p:nvPr>
        </p:nvSpPr>
        <p:spPr>
          <a:xfrm>
            <a:off x="1474839" y="4939447"/>
            <a:ext cx="9247444" cy="341632"/>
          </a:xfrm>
        </p:spPr>
        <p:txBody>
          <a:bodyPr/>
          <a:lstStyle>
            <a:lvl1pPr marL="0" indent="0" algn="r">
              <a:buNone/>
              <a:defRPr sz="1800"/>
            </a:lvl1pPr>
          </a:lstStyle>
          <a:p>
            <a:pPr lvl="0"/>
            <a:r>
              <a:rPr lang="en-US"/>
              <a:t>Enter quoted person’s affiliation</a:t>
            </a:r>
          </a:p>
        </p:txBody>
      </p:sp>
    </p:spTree>
    <p:extLst>
      <p:ext uri="{BB962C8B-B14F-4D97-AF65-F5344CB8AC3E}">
        <p14:creationId xmlns:p14="http://schemas.microsoft.com/office/powerpoint/2010/main" val="316880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with photo">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5" name="Slide Number Placeholder 4">
            <a:extLst>
              <a:ext uri="{FF2B5EF4-FFF2-40B4-BE49-F238E27FC236}">
                <a16:creationId xmlns:a16="http://schemas.microsoft.com/office/drawing/2014/main" id="{B0A87980-B302-9607-017B-75B69D6AD379}"/>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7" name="Picture Placeholder 5">
            <a:extLst>
              <a:ext uri="{FF2B5EF4-FFF2-40B4-BE49-F238E27FC236}">
                <a16:creationId xmlns:a16="http://schemas.microsoft.com/office/drawing/2014/main" id="{B392CC1F-2D5E-FAD6-DCF4-A5CE6433EDDB}"/>
              </a:ext>
            </a:extLst>
          </p:cNvPr>
          <p:cNvSpPr>
            <a:spLocks noGrp="1"/>
          </p:cNvSpPr>
          <p:nvPr>
            <p:ph type="pic" sz="quarter" idx="16" hasCustomPrompt="1"/>
          </p:nvPr>
        </p:nvSpPr>
        <p:spPr>
          <a:xfrm>
            <a:off x="4053840" y="0"/>
            <a:ext cx="8138160" cy="6858000"/>
          </a:xfrm>
        </p:spPr>
        <p:txBody>
          <a:bodyPr anchor="ctr"/>
          <a:lstStyle>
            <a:lvl1pPr marL="0" indent="0" algn="ctr">
              <a:buNone/>
              <a:defRPr/>
            </a:lvl1pPr>
          </a:lstStyle>
          <a:p>
            <a:r>
              <a:rPr lang="en-US" dirty="0"/>
              <a:t>Click icon to add image</a:t>
            </a:r>
            <a:br>
              <a:rPr lang="en-US" dirty="0"/>
            </a:br>
            <a:br>
              <a:rPr lang="en-US" dirty="0"/>
            </a:br>
            <a:endParaRPr lang="en-US" dirty="0"/>
          </a:p>
        </p:txBody>
      </p:sp>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p:spPr>
        <p:txBody>
          <a:bodyPr/>
          <a:lstStyle>
            <a:lvl1pPr marL="0" indent="0">
              <a:buNone/>
              <a:defRPr sz="1800"/>
            </a:lvl1pPr>
          </a:lstStyle>
          <a:p>
            <a:pPr lvl="0"/>
            <a:r>
              <a:rPr lang="en-US"/>
              <a:t>Enter quoted person’s affiliation</a:t>
            </a:r>
          </a:p>
        </p:txBody>
      </p:sp>
    </p:spTree>
    <p:extLst>
      <p:ext uri="{BB962C8B-B14F-4D97-AF65-F5344CB8AC3E}">
        <p14:creationId xmlns:p14="http://schemas.microsoft.com/office/powerpoint/2010/main" val="2571848543"/>
      </p:ext>
    </p:extLst>
  </p:cSld>
  <p:clrMapOvr>
    <a:masterClrMapping/>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with portra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4953000" cy="2567077"/>
          </a:xfrm>
          <a:prstGeom prst="rect">
            <a:avLst/>
          </a:prstGeom>
        </p:spPr>
        <p:txBody>
          <a:bodyPr/>
          <a:lstStyle>
            <a:lvl1pPr>
              <a:defRPr sz="3600"/>
            </a:lvl1pPr>
          </a:lstStyle>
          <a:p>
            <a:r>
              <a:rPr lang="en-US" dirty="0"/>
              <a:t>Enter quote here. Do not add additional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5459518"/>
            <a:ext cx="4953959" cy="369332"/>
          </a:xfrm>
          <a:prstGeom prst="rect">
            <a:avLst/>
          </a:prstGeom>
        </p:spPr>
        <p:txBody>
          <a:bodyPr/>
          <a:lstStyle>
            <a:lvl1pPr marL="0" indent="0">
              <a:buNone/>
              <a:defRPr sz="2000" b="1"/>
            </a:lvl1pPr>
          </a:lstStyle>
          <a:p>
            <a:pPr lvl="0"/>
            <a:r>
              <a:rPr lang="en-US"/>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828850"/>
            <a:ext cx="4945182" cy="341632"/>
          </a:xfrm>
          <a:prstGeom prst="rect">
            <a:avLst/>
          </a:prstGeom>
        </p:spPr>
        <p:txBody>
          <a:bodyPr/>
          <a:lstStyle>
            <a:lvl1pPr marL="0" indent="0">
              <a:buNone/>
              <a:defRPr sz="1800"/>
            </a:lvl1pPr>
          </a:lstStyle>
          <a:p>
            <a:pPr lvl="0"/>
            <a:r>
              <a:rPr lang="en-US"/>
              <a:t>Enter quoted person’s affiliation</a:t>
            </a:r>
          </a:p>
        </p:txBody>
      </p:sp>
      <p:sp>
        <p:nvSpPr>
          <p:cNvPr id="16" name="Freeform: Shape 15">
            <a:extLst>
              <a:ext uri="{FF2B5EF4-FFF2-40B4-BE49-F238E27FC236}">
                <a16:creationId xmlns:a16="http://schemas.microsoft.com/office/drawing/2014/main" id="{A6AD14EE-B412-D4BA-99A4-1C0E5FD3E4EA}"/>
              </a:ext>
            </a:extLst>
          </p:cNvPr>
          <p:cNvSpPr>
            <a:spLocks noChangeAspect="1"/>
          </p:cNvSpPr>
          <p:nvPr userDrawn="1"/>
        </p:nvSpPr>
        <p:spPr>
          <a:xfrm>
            <a:off x="306051" y="915094"/>
            <a:ext cx="836949" cy="570806"/>
          </a:xfrm>
          <a:custGeom>
            <a:avLst/>
            <a:gdLst>
              <a:gd name="connsiteX0" fmla="*/ 357530 w 437083"/>
              <a:gd name="connsiteY0" fmla="*/ 0 h 298094"/>
              <a:gd name="connsiteX1" fmla="*/ 414223 w 437083"/>
              <a:gd name="connsiteY1" fmla="*/ 0 h 298094"/>
              <a:gd name="connsiteX2" fmla="*/ 437083 w 437083"/>
              <a:gd name="connsiteY2" fmla="*/ 19202 h 298094"/>
              <a:gd name="connsiteX3" fmla="*/ 436169 w 437083"/>
              <a:gd name="connsiteY3" fmla="*/ 30175 h 298094"/>
              <a:gd name="connsiteX4" fmla="*/ 433425 w 437083"/>
              <a:gd name="connsiteY4" fmla="*/ 52121 h 298094"/>
              <a:gd name="connsiteX5" fmla="*/ 403250 w 437083"/>
              <a:gd name="connsiteY5" fmla="*/ 266090 h 298094"/>
              <a:gd name="connsiteX6" fmla="*/ 392277 w 437083"/>
              <a:gd name="connsiteY6" fmla="*/ 290779 h 298094"/>
              <a:gd name="connsiteX7" fmla="*/ 367589 w 437083"/>
              <a:gd name="connsiteY7" fmla="*/ 298094 h 298094"/>
              <a:gd name="connsiteX8" fmla="*/ 327355 w 437083"/>
              <a:gd name="connsiteY8" fmla="*/ 298094 h 298094"/>
              <a:gd name="connsiteX9" fmla="*/ 235915 w 437083"/>
              <a:gd name="connsiteY9" fmla="*/ 236829 h 298094"/>
              <a:gd name="connsiteX10" fmla="*/ 258775 w 437083"/>
              <a:gd name="connsiteY10" fmla="*/ 160020 h 298094"/>
              <a:gd name="connsiteX11" fmla="*/ 318211 w 437083"/>
              <a:gd name="connsiteY11" fmla="*/ 28346 h 298094"/>
              <a:gd name="connsiteX12" fmla="*/ 333756 w 437083"/>
              <a:gd name="connsiteY12" fmla="*/ 6401 h 298094"/>
              <a:gd name="connsiteX13" fmla="*/ 357530 w 437083"/>
              <a:gd name="connsiteY13" fmla="*/ 0 h 298094"/>
              <a:gd name="connsiteX14" fmla="*/ 121615 w 437083"/>
              <a:gd name="connsiteY14" fmla="*/ 0 h 298094"/>
              <a:gd name="connsiteX15" fmla="*/ 178308 w 437083"/>
              <a:gd name="connsiteY15" fmla="*/ 0 h 298094"/>
              <a:gd name="connsiteX16" fmla="*/ 201168 w 437083"/>
              <a:gd name="connsiteY16" fmla="*/ 19202 h 298094"/>
              <a:gd name="connsiteX17" fmla="*/ 200253 w 437083"/>
              <a:gd name="connsiteY17" fmla="*/ 30175 h 298094"/>
              <a:gd name="connsiteX18" fmla="*/ 197510 w 437083"/>
              <a:gd name="connsiteY18" fmla="*/ 52121 h 298094"/>
              <a:gd name="connsiteX19" fmla="*/ 167335 w 437083"/>
              <a:gd name="connsiteY19" fmla="*/ 266090 h 298094"/>
              <a:gd name="connsiteX20" fmla="*/ 156362 w 437083"/>
              <a:gd name="connsiteY20" fmla="*/ 290779 h 298094"/>
              <a:gd name="connsiteX21" fmla="*/ 131673 w 437083"/>
              <a:gd name="connsiteY21" fmla="*/ 298094 h 298094"/>
              <a:gd name="connsiteX22" fmla="*/ 91440 w 437083"/>
              <a:gd name="connsiteY22" fmla="*/ 298094 h 298094"/>
              <a:gd name="connsiteX23" fmla="*/ 0 w 437083"/>
              <a:gd name="connsiteY23" fmla="*/ 236829 h 298094"/>
              <a:gd name="connsiteX24" fmla="*/ 22860 w 437083"/>
              <a:gd name="connsiteY24" fmla="*/ 160020 h 298094"/>
              <a:gd name="connsiteX25" fmla="*/ 82296 w 437083"/>
              <a:gd name="connsiteY25" fmla="*/ 28346 h 298094"/>
              <a:gd name="connsiteX26" fmla="*/ 97841 w 437083"/>
              <a:gd name="connsiteY26" fmla="*/ 6401 h 298094"/>
              <a:gd name="connsiteX27" fmla="*/ 121615 w 437083"/>
              <a:gd name="connsiteY27" fmla="*/ 0 h 2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7083" h="298094">
                <a:moveTo>
                  <a:pt x="357530" y="0"/>
                </a:moveTo>
                <a:lnTo>
                  <a:pt x="414223" y="0"/>
                </a:lnTo>
                <a:cubicBezTo>
                  <a:pt x="429463" y="0"/>
                  <a:pt x="437083" y="6401"/>
                  <a:pt x="437083" y="19202"/>
                </a:cubicBezTo>
                <a:cubicBezTo>
                  <a:pt x="437083" y="22250"/>
                  <a:pt x="436778" y="25908"/>
                  <a:pt x="436169" y="30175"/>
                </a:cubicBezTo>
                <a:cubicBezTo>
                  <a:pt x="435559" y="34442"/>
                  <a:pt x="434645" y="41757"/>
                  <a:pt x="433425" y="52121"/>
                </a:cubicBezTo>
                <a:lnTo>
                  <a:pt x="403250" y="266090"/>
                </a:lnTo>
                <a:cubicBezTo>
                  <a:pt x="401421" y="277673"/>
                  <a:pt x="397764" y="285902"/>
                  <a:pt x="392277" y="290779"/>
                </a:cubicBezTo>
                <a:cubicBezTo>
                  <a:pt x="386791" y="295656"/>
                  <a:pt x="378561" y="298094"/>
                  <a:pt x="367589" y="298094"/>
                </a:cubicBezTo>
                <a:lnTo>
                  <a:pt x="327355" y="298094"/>
                </a:lnTo>
                <a:cubicBezTo>
                  <a:pt x="266395" y="298094"/>
                  <a:pt x="235915" y="277673"/>
                  <a:pt x="235915" y="236829"/>
                </a:cubicBezTo>
                <a:cubicBezTo>
                  <a:pt x="235915" y="220370"/>
                  <a:pt x="243535" y="194767"/>
                  <a:pt x="258775" y="160020"/>
                </a:cubicBezTo>
                <a:lnTo>
                  <a:pt x="318211" y="28346"/>
                </a:lnTo>
                <a:cubicBezTo>
                  <a:pt x="322478" y="17983"/>
                  <a:pt x="327660" y="10668"/>
                  <a:pt x="333756" y="6401"/>
                </a:cubicBezTo>
                <a:cubicBezTo>
                  <a:pt x="339852" y="2133"/>
                  <a:pt x="347777" y="0"/>
                  <a:pt x="357530" y="0"/>
                </a:cubicBezTo>
                <a:close/>
                <a:moveTo>
                  <a:pt x="121615" y="0"/>
                </a:moveTo>
                <a:lnTo>
                  <a:pt x="178308" y="0"/>
                </a:lnTo>
                <a:cubicBezTo>
                  <a:pt x="193548" y="0"/>
                  <a:pt x="201168" y="6401"/>
                  <a:pt x="201168" y="19202"/>
                </a:cubicBezTo>
                <a:cubicBezTo>
                  <a:pt x="201168" y="22250"/>
                  <a:pt x="200863" y="25908"/>
                  <a:pt x="200253" y="30175"/>
                </a:cubicBezTo>
                <a:cubicBezTo>
                  <a:pt x="199644" y="34442"/>
                  <a:pt x="198729" y="41757"/>
                  <a:pt x="197510" y="52121"/>
                </a:cubicBezTo>
                <a:lnTo>
                  <a:pt x="167335" y="266090"/>
                </a:lnTo>
                <a:cubicBezTo>
                  <a:pt x="165506" y="277673"/>
                  <a:pt x="161849" y="285902"/>
                  <a:pt x="156362" y="290779"/>
                </a:cubicBezTo>
                <a:cubicBezTo>
                  <a:pt x="150876" y="295656"/>
                  <a:pt x="142646" y="298094"/>
                  <a:pt x="131673" y="298094"/>
                </a:cubicBezTo>
                <a:lnTo>
                  <a:pt x="91440" y="298094"/>
                </a:lnTo>
                <a:cubicBezTo>
                  <a:pt x="30480" y="298094"/>
                  <a:pt x="0" y="277673"/>
                  <a:pt x="0" y="236829"/>
                </a:cubicBezTo>
                <a:cubicBezTo>
                  <a:pt x="0" y="220370"/>
                  <a:pt x="7620" y="194767"/>
                  <a:pt x="22860" y="160020"/>
                </a:cubicBezTo>
                <a:lnTo>
                  <a:pt x="82296" y="28346"/>
                </a:lnTo>
                <a:cubicBezTo>
                  <a:pt x="86563" y="17983"/>
                  <a:pt x="91745" y="10668"/>
                  <a:pt x="97841" y="6401"/>
                </a:cubicBezTo>
                <a:cubicBezTo>
                  <a:pt x="103937" y="2133"/>
                  <a:pt x="111861" y="0"/>
                  <a:pt x="121615" y="0"/>
                </a:cubicBezTo>
                <a:close/>
              </a:path>
            </a:pathLst>
          </a:custGeom>
          <a:gradFill flip="none" rotWithShape="1">
            <a:gsLst>
              <a:gs pos="0">
                <a:schemeClr val="accent1"/>
              </a:gs>
              <a:gs pos="100000">
                <a:schemeClr val="accent3"/>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3" name="Rectangle 2">
            <a:extLst>
              <a:ext uri="{FF2B5EF4-FFF2-40B4-BE49-F238E27FC236}">
                <a16:creationId xmlns:a16="http://schemas.microsoft.com/office/drawing/2014/main" id="{DF310A63-64FE-E9AE-7EFE-0450BA72CEBC}"/>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Slide Number Placeholder 6">
            <a:extLst>
              <a:ext uri="{FF2B5EF4-FFF2-40B4-BE49-F238E27FC236}">
                <a16:creationId xmlns:a16="http://schemas.microsoft.com/office/drawing/2014/main" id="{361AB379-6BCD-5D2B-DD26-96F5436A9380}"/>
              </a:ext>
            </a:extLst>
          </p:cNvPr>
          <p:cNvSpPr>
            <a:spLocks noGrp="1"/>
          </p:cNvSpPr>
          <p:nvPr>
            <p:ph type="sldNum" sz="quarter" idx="19"/>
          </p:nvPr>
        </p:nvSpPr>
        <p:spPr/>
        <p:txBody>
          <a:bodyPr/>
          <a:lstStyle/>
          <a:p>
            <a:fld id="{DC503246-BBCE-4F0A-BCDC-08FC4C52637D}" type="slidenum">
              <a:rPr lang="en-US" smtClean="0"/>
              <a:pPr/>
              <a:t>‹#›</a:t>
            </a:fld>
            <a:endParaRPr lang="en-US"/>
          </a:p>
        </p:txBody>
      </p:sp>
      <p:sp>
        <p:nvSpPr>
          <p:cNvPr id="8" name="Picture Placeholder 5">
            <a:extLst>
              <a:ext uri="{FF2B5EF4-FFF2-40B4-BE49-F238E27FC236}">
                <a16:creationId xmlns:a16="http://schemas.microsoft.com/office/drawing/2014/main" id="{61F8984E-9F5B-A656-83FE-21F4A764609D}"/>
              </a:ext>
            </a:extLst>
          </p:cNvPr>
          <p:cNvSpPr>
            <a:spLocks noGrp="1"/>
          </p:cNvSpPr>
          <p:nvPr>
            <p:ph type="pic" sz="quarter" idx="16" hasCustomPrompt="1"/>
          </p:nvPr>
        </p:nvSpPr>
        <p:spPr>
          <a:xfrm>
            <a:off x="7391400" y="1485899"/>
            <a:ext cx="3886200" cy="3980836"/>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1274282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p15:clr>
            <a:srgbClr val="FBAE40"/>
          </p15:clr>
        </p15:guide>
        <p15:guide id="2" pos="5880">
          <p15:clr>
            <a:srgbClr val="FBAE40"/>
          </p15:clr>
        </p15:guide>
        <p15:guide id="3" orient="horz" pos="29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2">
    <p:bg>
      <p:bgPr>
        <a:solidFill>
          <a:schemeClr val="bg1"/>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C80C750-A3DA-DD57-9D7D-AE81CEF72200}"/>
              </a:ext>
            </a:extLst>
          </p:cNvPr>
          <p:cNvSpPr/>
          <p:nvPr userDrawn="1"/>
        </p:nvSpPr>
        <p:spPr>
          <a:xfrm>
            <a:off x="6096000" y="342900"/>
            <a:ext cx="5753100" cy="5867400"/>
          </a:xfrm>
          <a:prstGeom prst="roundRect">
            <a:avLst>
              <a:gd name="adj" fmla="val 416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6368415" y="582592"/>
            <a:ext cx="5246370" cy="5349916"/>
          </a:xfrm>
          <a:prstGeom prst="rect">
            <a:avLst/>
          </a:prstGeom>
          <a:noFill/>
        </p:spPr>
        <p:txBody>
          <a:bodyPr vert="horz" wrap="square" lIns="0" tIns="91440" rIns="0" bIns="274320" rtlCol="0">
            <a:normAutofit/>
          </a:bodyPr>
          <a:lstStyle>
            <a:lvl1pPr marL="0" indent="0">
              <a:spcAft>
                <a:spcPts val="3000"/>
              </a:spcAft>
              <a:buNone/>
              <a:defRPr lang="en-US" sz="2400" smtClean="0"/>
            </a:lvl1pPr>
            <a:lvl2pPr marL="0" indent="0">
              <a:spcAft>
                <a:spcPts val="3000"/>
              </a:spcAft>
              <a:buNone/>
              <a:defRPr lang="en-US" sz="2400" smtClean="0"/>
            </a:lvl2pPr>
            <a:lvl3pPr marL="0" indent="0">
              <a:spcAft>
                <a:spcPts val="3000"/>
              </a:spcAft>
              <a:buNone/>
              <a:defRPr lang="en-US" sz="2400" smtClean="0"/>
            </a:lvl3pPr>
            <a:lvl4pPr marL="0" indent="0">
              <a:spcAft>
                <a:spcPts val="3000"/>
              </a:spcAft>
              <a:buNone/>
              <a:defRPr lang="en-US" sz="2400" smtClean="0"/>
            </a:lvl4pPr>
            <a:lvl5pPr marL="0" indent="0">
              <a:spcAft>
                <a:spcPts val="3000"/>
              </a:spcAft>
              <a:buNone/>
              <a:defRPr lang="en-US" sz="2400"/>
            </a:lvl5pPr>
          </a:lstStyle>
          <a:p>
            <a:pPr marL="228600" lvl="0" indent="-228600">
              <a:spcAft>
                <a:spcPts val="3000"/>
              </a:spcAft>
              <a:buClr>
                <a:schemeClr val="tx1"/>
              </a:buClr>
            </a:pPr>
            <a:r>
              <a:rPr lang="en-US"/>
              <a:t>Enter agenda items</a:t>
            </a:r>
          </a:p>
          <a:p>
            <a:pPr marL="457200" lvl="1" indent="-457200">
              <a:spcAft>
                <a:spcPts val="3000"/>
              </a:spcAft>
              <a:buClr>
                <a:schemeClr val="tx1"/>
              </a:buClr>
            </a:pPr>
            <a:r>
              <a:rPr lang="en-US"/>
              <a:t>Second level</a:t>
            </a:r>
          </a:p>
          <a:p>
            <a:pPr marL="457200" lvl="2" indent="-457200">
              <a:spcAft>
                <a:spcPts val="3000"/>
              </a:spcAft>
              <a:buClr>
                <a:schemeClr val="tx1"/>
              </a:buClr>
            </a:pPr>
            <a:r>
              <a:rPr lang="en-US"/>
              <a:t>Third level</a:t>
            </a:r>
          </a:p>
          <a:p>
            <a:pPr marL="457200" lvl="3" indent="-457200">
              <a:spcAft>
                <a:spcPts val="3000"/>
              </a:spcAft>
              <a:buClr>
                <a:schemeClr val="tx1"/>
              </a:buClr>
            </a:pPr>
            <a:r>
              <a:rPr lang="en-US"/>
              <a:t>Fourth level</a:t>
            </a:r>
          </a:p>
          <a:p>
            <a:pPr marL="457200" lvl="4" indent="-457200">
              <a:spcAft>
                <a:spcPts val="3000"/>
              </a:spcAft>
              <a:buClr>
                <a:schemeClr val="tx1"/>
              </a:buClr>
            </a:pPr>
            <a:r>
              <a:rPr lang="en-US"/>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425038" y="2938462"/>
            <a:ext cx="5219700" cy="638175"/>
          </a:xfrm>
        </p:spPr>
        <p:txBody>
          <a:bodyPr anchor="ctr"/>
          <a:lstStyle>
            <a:lvl1pPr>
              <a:defRPr/>
            </a:lvl1pPr>
          </a:lstStyle>
          <a:p>
            <a:r>
              <a:rPr lang="en-US"/>
              <a:t>Agenda layout</a:t>
            </a:r>
          </a:p>
        </p:txBody>
      </p:sp>
      <p:pic>
        <p:nvPicPr>
          <p:cNvPr id="12" name="Graphic 11">
            <a:extLst>
              <a:ext uri="{FF2B5EF4-FFF2-40B4-BE49-F238E27FC236}">
                <a16:creationId xmlns:a16="http://schemas.microsoft.com/office/drawing/2014/main" id="{EB950FD9-0857-BC4D-D724-141D5EC11C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8415" y="5720715"/>
            <a:ext cx="228600" cy="228600"/>
          </a:xfrm>
          <a:prstGeom prst="rect">
            <a:avLst/>
          </a:prstGeom>
        </p:spPr>
      </p:pic>
      <p:sp>
        <p:nvSpPr>
          <p:cNvPr id="6" name="Slide Number Placeholder 5">
            <a:extLst>
              <a:ext uri="{FF2B5EF4-FFF2-40B4-BE49-F238E27FC236}">
                <a16:creationId xmlns:a16="http://schemas.microsoft.com/office/drawing/2014/main" id="{425622D6-3F16-A260-3FBE-FA9B9C6F20D7}"/>
              </a:ext>
            </a:extLst>
          </p:cNvPr>
          <p:cNvSpPr>
            <a:spLocks noGrp="1"/>
          </p:cNvSpPr>
          <p:nvPr>
            <p:ph type="sldNum" sz="quarter" idx="13"/>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410831622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5664663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Header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419100" y="2707821"/>
            <a:ext cx="8077200" cy="1442355"/>
          </a:xfrm>
          <a:prstGeom prst="rect">
            <a:avLst/>
          </a:prstGeom>
        </p:spPr>
        <p:txBody>
          <a:bodyPr anchor="ctr"/>
          <a:lstStyle>
            <a:lvl1pPr>
              <a:defRPr sz="4400"/>
            </a:lvl1pPr>
          </a:lstStyle>
          <a:p>
            <a:r>
              <a:rPr lang="en-US"/>
              <a:t>Section divider – </a:t>
            </a:r>
            <a:br>
              <a:rPr lang="en-US"/>
            </a:br>
            <a:r>
              <a:rPr lang="en-US"/>
              <a:t>Enter section name here</a:t>
            </a:r>
          </a:p>
        </p:txBody>
      </p:sp>
      <p:sp>
        <p:nvSpPr>
          <p:cNvPr id="5" name="Slide Number Placeholder 4">
            <a:extLst>
              <a:ext uri="{FF2B5EF4-FFF2-40B4-BE49-F238E27FC236}">
                <a16:creationId xmlns:a16="http://schemas.microsoft.com/office/drawing/2014/main" id="{A550AEFC-66AC-3609-C732-66426D9651D5}"/>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9750575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F796E24-5997-E186-1278-85841BD80340}"/>
              </a:ext>
            </a:extLst>
          </p:cNvPr>
          <p:cNvSpPr>
            <a:spLocks noGrp="1"/>
          </p:cNvSpPr>
          <p:nvPr>
            <p:ph type="title"/>
          </p:nvPr>
        </p:nvSpPr>
        <p:spPr>
          <a:xfrm>
            <a:off x="419100" y="2319619"/>
            <a:ext cx="5943600" cy="3046132"/>
          </a:xfrm>
        </p:spPr>
        <p:txBody>
          <a:bodyPr anchor="b"/>
          <a:lstStyle>
            <a:lvl1pPr>
              <a:defRPr sz="4400">
                <a:solidFill>
                  <a:schemeClr val="tx1"/>
                </a:solidFill>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164BDF38-9AA7-CBB9-2814-A6AA8E7AD758}"/>
              </a:ext>
            </a:extLst>
          </p:cNvPr>
          <p:cNvSpPr>
            <a:spLocks noGrp="1"/>
          </p:cNvSpPr>
          <p:nvPr>
            <p:ph type="sldNum" sz="quarter" idx="4"/>
          </p:nvPr>
        </p:nvSpPr>
        <p:spPr>
          <a:xfrm>
            <a:off x="9105901"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11" name="Picture Placeholder 5">
            <a:extLst>
              <a:ext uri="{FF2B5EF4-FFF2-40B4-BE49-F238E27FC236}">
                <a16:creationId xmlns:a16="http://schemas.microsoft.com/office/drawing/2014/main" id="{783A5516-1B0D-0050-4758-1DD1D7C68A8A}"/>
              </a:ext>
            </a:extLst>
          </p:cNvPr>
          <p:cNvSpPr>
            <a:spLocks noGrp="1"/>
          </p:cNvSpPr>
          <p:nvPr>
            <p:ph type="pic" sz="quarter" idx="16" hasCustomPrompt="1"/>
          </p:nvPr>
        </p:nvSpPr>
        <p:spPr>
          <a:xfrm>
            <a:off x="7391400" y="342900"/>
            <a:ext cx="4457700" cy="5867399"/>
          </a:xfrm>
          <a:prstGeom prst="roundRect">
            <a:avLst>
              <a:gd name="adj" fmla="val 2693"/>
            </a:avLst>
          </a:prstGeom>
        </p:spPr>
        <p:txBody>
          <a:bodyPr anchor="ctr"/>
          <a:lstStyle>
            <a:lvl1pPr marL="0" indent="0" algn="ctr">
              <a:buNone/>
              <a:defRPr/>
            </a:lvl1pPr>
          </a:lstStyle>
          <a:p>
            <a:r>
              <a:rPr lang="en-US" dirty="0"/>
              <a:t>Click icon to add image</a:t>
            </a:r>
            <a:br>
              <a:rPr lang="en-US" dirty="0"/>
            </a:br>
            <a:br>
              <a:rPr lang="en-US" dirty="0"/>
            </a:br>
            <a:endParaRPr lang="en-US" dirty="0"/>
          </a:p>
        </p:txBody>
      </p:sp>
    </p:spTree>
    <p:extLst>
      <p:ext uri="{BB962C8B-B14F-4D97-AF65-F5344CB8AC3E}">
        <p14:creationId xmlns:p14="http://schemas.microsoft.com/office/powerpoint/2010/main" val="217568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a:prstGeom prst="rect">
            <a:avLst/>
          </a:prstGeom>
        </p:spPr>
        <p:txBody>
          <a:bodyPr anchor="b"/>
          <a:lstStyle>
            <a:lvl1pPr marL="0" indent="0">
              <a:buNone/>
              <a:defRPr sz="2000" b="1"/>
            </a:lvl1pPr>
          </a:lstStyle>
          <a:p>
            <a:pPr lvl="0"/>
            <a:r>
              <a:rPr lang="en-US"/>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a:prstGeom prst="rect">
            <a:avLst/>
          </a:prstGeom>
        </p:spPr>
        <p:txBody>
          <a:bodyPr anchor="b"/>
          <a:lstStyle>
            <a:lvl1pPr marL="0" indent="0">
              <a:buNone/>
              <a:defRPr sz="2000" b="1"/>
            </a:lvl1pPr>
          </a:lstStyle>
          <a:p>
            <a:pPr lvl="0"/>
            <a:r>
              <a:rPr lang="en-US"/>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a:prstGeom prst="rect">
            <a:avLst/>
          </a:prstGeom>
        </p:spPr>
        <p:txBody>
          <a:bodyPr anchor="b"/>
          <a:lstStyle>
            <a:lvl1pPr marL="0" indent="0">
              <a:buNone/>
              <a:defRPr sz="2000" b="1"/>
            </a:lvl1pPr>
          </a:lstStyle>
          <a:p>
            <a:pPr lvl="0"/>
            <a:r>
              <a:rPr lang="en-US"/>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a:prstGeom prst="rect">
            <a:avLst/>
          </a:prstGeom>
        </p:spPr>
        <p:txBody>
          <a:bodyPr>
            <a:noAutofit/>
          </a:bodyPr>
          <a:lstStyle>
            <a:lvl1pPr marL="0" indent="0">
              <a:lnSpc>
                <a:spcPct val="100000"/>
              </a:lnSpc>
              <a:spcAft>
                <a:spcPts val="600"/>
              </a:spcAft>
              <a:buNone/>
              <a:defRPr sz="1800"/>
            </a:lvl1pPr>
          </a:lstStyle>
          <a:p>
            <a:pPr lvl="0"/>
            <a:r>
              <a:rPr lang="en-US"/>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a:prstGeom prst="rect">
            <a:avLst/>
          </a:prstGeom>
        </p:spPr>
        <p:txBody>
          <a:bodyPr/>
          <a:lstStyle>
            <a:lvl1pPr>
              <a:defRPr>
                <a:solidFill>
                  <a:schemeClr val="bg1">
                    <a:lumMod val="65000"/>
                    <a:lumOff val="35000"/>
                  </a:schemeClr>
                </a:solidFill>
              </a:defRPr>
            </a:lvl1pPr>
          </a:lstStyle>
          <a:p>
            <a:r>
              <a:rPr lang="en-US"/>
              <a:t>Thank you layout</a:t>
            </a:r>
          </a:p>
        </p:txBody>
      </p:sp>
      <p:sp>
        <p:nvSpPr>
          <p:cNvPr id="3" name="TextBox 2">
            <a:extLst>
              <a:ext uri="{FF2B5EF4-FFF2-40B4-BE49-F238E27FC236}">
                <a16:creationId xmlns:a16="http://schemas.microsoft.com/office/drawing/2014/main" id="{B40EF7F8-9F2B-B523-D4B9-FDEDC073F8E5}"/>
              </a:ext>
            </a:extLst>
          </p:cNvPr>
          <p:cNvSpPr txBox="1"/>
          <p:nvPr userDrawn="1"/>
        </p:nvSpPr>
        <p:spPr bwMode="white">
          <a:xfrm>
            <a:off x="419100" y="1900795"/>
            <a:ext cx="5676900" cy="956453"/>
          </a:xfrm>
          <a:prstGeom prst="rect">
            <a:avLst/>
          </a:prstGeom>
          <a:noFill/>
        </p:spPr>
        <p:txBody>
          <a:bodyPr lIns="0" tIns="0" rIns="0" bIns="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15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5" name="Slide Number Placeholder 4">
            <a:extLst>
              <a:ext uri="{FF2B5EF4-FFF2-40B4-BE49-F238E27FC236}">
                <a16:creationId xmlns:a16="http://schemas.microsoft.com/office/drawing/2014/main" id="{FDC8D098-0D5D-2F43-20F0-F79D1130DDB7}"/>
              </a:ext>
            </a:extLst>
          </p:cNvPr>
          <p:cNvSpPr>
            <a:spLocks noGrp="1"/>
          </p:cNvSpPr>
          <p:nvPr>
            <p:ph type="sldNum" sz="quarter" idx="18"/>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993801404"/>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End of Template">
    <p:spTree>
      <p:nvGrpSpPr>
        <p:cNvPr id="1" name=""/>
        <p:cNvGrpSpPr/>
        <p:nvPr/>
      </p:nvGrpSpPr>
      <p:grpSpPr>
        <a:xfrm>
          <a:off x="0" y="0"/>
          <a:ext cx="0" cy="0"/>
          <a:chOff x="0" y="0"/>
          <a:chExt cx="0" cy="0"/>
        </a:xfrm>
      </p:grpSpPr>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2" name="TextBox 1">
            <a:extLst>
              <a:ext uri="{FF2B5EF4-FFF2-40B4-BE49-F238E27FC236}">
                <a16:creationId xmlns:a16="http://schemas.microsoft.com/office/drawing/2014/main" id="{A8E4803B-1950-E31A-1640-76EE0564F821}"/>
              </a:ext>
            </a:extLst>
          </p:cNvPr>
          <p:cNvSpPr txBox="1"/>
          <p:nvPr userDrawn="1"/>
        </p:nvSpPr>
        <p:spPr>
          <a:xfrm>
            <a:off x="3486150" y="2379642"/>
            <a:ext cx="7785100" cy="2471189"/>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They are included as visual examples only</a:t>
            </a:r>
          </a:p>
          <a:p>
            <a:pPr algn="l">
              <a:lnSpc>
                <a:spcPct val="80000"/>
              </a:lnSpc>
              <a:spcBef>
                <a:spcPts val="600"/>
              </a:spcBef>
            </a:pPr>
            <a:r>
              <a:rPr lang="en-US" sz="24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rPr>
              <a:t>and are not part of the official template.</a:t>
            </a:r>
            <a:endParaRPr lang="en-US" sz="6600" b="0" i="0" dirty="0">
              <a:latin typeface="Amazon Ember Display Medium" panose="020F0603020204020204" pitchFamily="34" charset="0"/>
              <a:ea typeface="Amazon Ember Display Medium" panose="020F0603020204020204" pitchFamily="34" charset="0"/>
              <a:cs typeface="Amazon Ember Display Medium" panose="020F0603020204020204" pitchFamily="34" charset="0"/>
            </a:endParaRPr>
          </a:p>
        </p:txBody>
      </p:sp>
    </p:spTree>
    <p:extLst>
      <p:ext uri="{BB962C8B-B14F-4D97-AF65-F5344CB8AC3E}">
        <p14:creationId xmlns:p14="http://schemas.microsoft.com/office/powerpoint/2010/main" val="5459264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E7F6FF"/>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2A775E0-FD3B-EB80-9635-D1BB00689167}"/>
              </a:ext>
            </a:extLst>
          </p:cNvPr>
          <p:cNvGraphicFramePr>
            <a:graphicFrameLocks noChangeAspect="1"/>
          </p:cNvGraphicFramePr>
          <p:nvPr userDrawn="1">
            <p:custDataLst>
              <p:tags r:id="rId2"/>
            </p:custDataLst>
            <p:extLst>
              <p:ext uri="{D42A27DB-BD31-4B8C-83A1-F6EECF244321}">
                <p14:modId xmlns:p14="http://schemas.microsoft.com/office/powerpoint/2010/main" val="4051579080"/>
              </p:ext>
            </p:extLst>
          </p:nvPr>
        </p:nvGraphicFramePr>
        <p:xfrm>
          <a:off x="1587"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4" imgW="404" imgH="405" progId="TCLayout.ActiveDocument.1">
                  <p:embed/>
                </p:oleObj>
              </mc:Choice>
              <mc:Fallback>
                <p:oleObj name="think-cell Slide" r:id="rId4" imgW="404" imgH="405" progId="TCLayout.ActiveDocument.1">
                  <p:embed/>
                  <p:pic>
                    <p:nvPicPr>
                      <p:cNvPr id="4" name="think-cell data - do not delete" hidden="1">
                        <a:extLst>
                          <a:ext uri="{FF2B5EF4-FFF2-40B4-BE49-F238E27FC236}">
                            <a16:creationId xmlns:a16="http://schemas.microsoft.com/office/drawing/2014/main" id="{92A775E0-FD3B-EB80-9635-D1BB00689167}"/>
                          </a:ext>
                        </a:extLst>
                      </p:cNvPr>
                      <p:cNvPicPr/>
                      <p:nvPr/>
                    </p:nvPicPr>
                    <p:blipFill>
                      <a:blip r:embed="rId5"/>
                      <a:stretch>
                        <a:fillRect/>
                      </a:stretch>
                    </p:blipFill>
                    <p:spPr>
                      <a:xfrm>
                        <a:off x="1587" y="1588"/>
                        <a:ext cx="1588" cy="1588"/>
                      </a:xfrm>
                      <a:prstGeom prst="rect">
                        <a:avLst/>
                      </a:prstGeom>
                    </p:spPr>
                  </p:pic>
                </p:oleObj>
              </mc:Fallback>
            </mc:AlternateContent>
          </a:graphicData>
        </a:graphic>
      </p:graphicFrame>
      <p:pic>
        <p:nvPicPr>
          <p:cNvPr id="10" name="Picture Placeholder 14">
            <a:extLst>
              <a:ext uri="{FF2B5EF4-FFF2-40B4-BE49-F238E27FC236}">
                <a16:creationId xmlns:a16="http://schemas.microsoft.com/office/drawing/2014/main" id="{6ECA932F-0FBF-4908-4D6D-D21EF89C375B}"/>
              </a:ext>
              <a:ext uri="{C183D7F6-B498-43B3-948B-1728B52AA6E4}">
                <adec:decorative xmlns:adec="http://schemas.microsoft.com/office/drawing/2017/decorative" val="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bwMode="black">
          <a:xfrm>
            <a:off x="-774" y="0"/>
            <a:ext cx="3744000" cy="144000"/>
          </a:xfrm>
          <a:prstGeom prst="rect">
            <a:avLst/>
          </a:prstGeom>
        </p:spPr>
      </p:pic>
      <p:pic>
        <p:nvPicPr>
          <p:cNvPr id="11" name="Picture Placeholder 14">
            <a:extLst>
              <a:ext uri="{FF2B5EF4-FFF2-40B4-BE49-F238E27FC236}">
                <a16:creationId xmlns:a16="http://schemas.microsoft.com/office/drawing/2014/main" id="{A95B3064-A4D4-B1B0-103E-4A45D9AE2D84}"/>
              </a:ext>
              <a:ext uri="{C183D7F6-B498-43B3-948B-1728B52AA6E4}">
                <adec:decorative xmlns:adec="http://schemas.microsoft.com/office/drawing/2017/decorative" val="1"/>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bwMode="black">
          <a:xfrm>
            <a:off x="8448000" y="6714000"/>
            <a:ext cx="3744000" cy="144000"/>
          </a:xfrm>
          <a:prstGeom prst="rect">
            <a:avLst/>
          </a:prstGeom>
        </p:spPr>
      </p:pic>
    </p:spTree>
    <p:extLst>
      <p:ext uri="{BB962C8B-B14F-4D97-AF65-F5344CB8AC3E}">
        <p14:creationId xmlns:p14="http://schemas.microsoft.com/office/powerpoint/2010/main" val="3470241355"/>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p:cNvSpPr>
            <a:spLocks noGrp="1"/>
          </p:cNvSpPr>
          <p:nvPr>
            <p:ph type="title"/>
          </p:nvPr>
        </p:nvSpPr>
        <p:spPr>
          <a:xfrm>
            <a:off x="588263" y="2873414"/>
            <a:ext cx="4159950" cy="1107996"/>
          </a:xfrm>
        </p:spPr>
        <p:txBody>
          <a:bodyPr anchor="ctr"/>
          <a:lstStyle>
            <a:lvl1pPr>
              <a:defRPr b="1" i="0" spc="0">
                <a:gradFill>
                  <a:gsLst>
                    <a:gs pos="0">
                      <a:schemeClr val="tx1"/>
                    </a:gs>
                    <a:gs pos="100000">
                      <a:schemeClr val="tx1"/>
                    </a:gs>
                  </a:gsLst>
                </a:gradFill>
                <a:latin typeface="72" panose="020B05030300000000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B0212E1-7C82-4FC0-B5BE-AE8FFF174FEB}"/>
              </a:ext>
            </a:extLst>
          </p:cNvPr>
          <p:cNvSpPr>
            <a:spLocks noGrp="1"/>
          </p:cNvSpPr>
          <p:nvPr>
            <p:ph type="pic" sz="quarter" idx="11"/>
          </p:nvPr>
        </p:nvSpPr>
        <p:spPr bwMode="ltGray">
          <a:xfrm>
            <a:off x="5334000" y="0"/>
            <a:ext cx="6858000" cy="6858000"/>
          </a:xfrm>
          <a:blipFill>
            <a:blip r:embed="rId2" cstate="screen">
              <a:extLst>
                <a:ext uri="{28A0092B-C50C-407E-A947-70E740481C1C}">
                  <a14:useLocalDpi xmlns:a14="http://schemas.microsoft.com/office/drawing/2010/main"/>
                </a:ext>
              </a:extLst>
            </a:blip>
            <a:srcRect/>
            <a:stretch>
              <a:fillRect l="139"/>
            </a:stretch>
          </a:blipFill>
        </p:spPr>
        <p:txBody>
          <a:bodyPr tIns="2103120" rtlCol="0">
            <a:noAutofit/>
          </a:bodyPr>
          <a:lstStyle>
            <a:lvl1pPr marL="0" indent="0" algn="ctr">
              <a:lnSpc>
                <a:spcPct val="100000"/>
              </a:lnSpc>
              <a:buNone/>
              <a:defRPr sz="1400" b="1">
                <a:gradFill>
                  <a:gsLst>
                    <a:gs pos="0">
                      <a:schemeClr val="bg1"/>
                    </a:gs>
                    <a:gs pos="64000">
                      <a:schemeClr val="bg1"/>
                    </a:gs>
                  </a:gsLst>
                  <a:lin ang="5400000" scaled="1"/>
                </a:gradFill>
                <a:latin typeface="+mn-lt"/>
                <a:cs typeface="Segoe UI" panose="020B0502040204020203" pitchFamily="34" charset="0"/>
              </a:defRPr>
            </a:lvl1pPr>
          </a:lstStyle>
          <a:p>
            <a:pPr lvl="0"/>
            <a:r>
              <a:rPr lang="en-US" noProof="0"/>
              <a:t>Click icon to add picture</a:t>
            </a:r>
          </a:p>
        </p:txBody>
      </p:sp>
      <p:sp>
        <p:nvSpPr>
          <p:cNvPr id="4" name="Slide number">
            <a:extLst>
              <a:ext uri="{FF2B5EF4-FFF2-40B4-BE49-F238E27FC236}">
                <a16:creationId xmlns:a16="http://schemas.microsoft.com/office/drawing/2014/main" id="{F894A1B2-C9F3-419A-BFFA-1C2873A500FB}"/>
              </a:ext>
            </a:extLst>
          </p:cNvPr>
          <p:cNvSpPr txBox="1"/>
          <p:nvPr userDrawn="1"/>
        </p:nvSpPr>
        <p:spPr bwMode="black">
          <a:xfrm>
            <a:off x="11481455" y="6549107"/>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Tree>
    <p:extLst>
      <p:ext uri="{BB962C8B-B14F-4D97-AF65-F5344CB8AC3E}">
        <p14:creationId xmlns:p14="http://schemas.microsoft.com/office/powerpoint/2010/main" val="35270583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_3">
    <p:bg>
      <p:bgPr>
        <a:solidFill>
          <a:schemeClr val="bg1"/>
        </a:solidFill>
        <a:effectLst/>
      </p:bgPr>
    </p:bg>
    <p:spTree>
      <p:nvGrpSpPr>
        <p:cNvPr id="1" name=""/>
        <p:cNvGrpSpPr/>
        <p:nvPr/>
      </p:nvGrpSpPr>
      <p:grpSpPr>
        <a:xfrm>
          <a:off x="0" y="0"/>
          <a:ext cx="0" cy="0"/>
          <a:chOff x="0" y="0"/>
          <a:chExt cx="0" cy="0"/>
        </a:xfrm>
      </p:grpSpPr>
      <p:sp>
        <p:nvSpPr>
          <p:cNvPr id="59" name="Rectangle: Rounded Corners 14">
            <a:extLst>
              <a:ext uri="{FF2B5EF4-FFF2-40B4-BE49-F238E27FC236}">
                <a16:creationId xmlns:a16="http://schemas.microsoft.com/office/drawing/2014/main" id="{90CAB64E-C3D8-D3B4-BDBE-B1CFA3F66B17}"/>
              </a:ext>
            </a:extLst>
          </p:cNvPr>
          <p:cNvSpPr/>
          <p:nvPr userDrawn="1"/>
        </p:nvSpPr>
        <p:spPr>
          <a:xfrm>
            <a:off x="42148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9" name="Rectangle: Rounded Corners 14">
            <a:extLst>
              <a:ext uri="{FF2B5EF4-FFF2-40B4-BE49-F238E27FC236}">
                <a16:creationId xmlns:a16="http://schemas.microsoft.com/office/drawing/2014/main" id="{AC58A4AF-5F75-90B5-E2D5-B6AD307D8E47}"/>
              </a:ext>
            </a:extLst>
          </p:cNvPr>
          <p:cNvSpPr/>
          <p:nvPr userDrawn="1"/>
        </p:nvSpPr>
        <p:spPr>
          <a:xfrm>
            <a:off x="42148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38" name="Text Placeholder 37">
            <a:extLst>
              <a:ext uri="{FF2B5EF4-FFF2-40B4-BE49-F238E27FC236}">
                <a16:creationId xmlns:a16="http://schemas.microsoft.com/office/drawing/2014/main" id="{2059F353-311B-F409-C62D-0FFAB22CC7EC}"/>
              </a:ext>
            </a:extLst>
          </p:cNvPr>
          <p:cNvSpPr>
            <a:spLocks noGrp="1"/>
          </p:cNvSpPr>
          <p:nvPr>
            <p:ph type="body" sz="quarter" idx="12" hasCustomPrompt="1"/>
          </p:nvPr>
        </p:nvSpPr>
        <p:spPr>
          <a:xfrm>
            <a:off x="170254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39" name="Text Placeholder 37">
            <a:extLst>
              <a:ext uri="{FF2B5EF4-FFF2-40B4-BE49-F238E27FC236}">
                <a16:creationId xmlns:a16="http://schemas.microsoft.com/office/drawing/2014/main" id="{F7711304-137D-F984-FCB7-ABDFAF726FBF}"/>
              </a:ext>
            </a:extLst>
          </p:cNvPr>
          <p:cNvSpPr>
            <a:spLocks noGrp="1"/>
          </p:cNvSpPr>
          <p:nvPr>
            <p:ph type="body" sz="quarter" idx="13" hasCustomPrompt="1"/>
          </p:nvPr>
        </p:nvSpPr>
        <p:spPr>
          <a:xfrm>
            <a:off x="57075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47" name="Text Placeholder 37">
            <a:extLst>
              <a:ext uri="{FF2B5EF4-FFF2-40B4-BE49-F238E27FC236}">
                <a16:creationId xmlns:a16="http://schemas.microsoft.com/office/drawing/2014/main" id="{953B5177-9BDA-5DF1-2654-40F84CED969A}"/>
              </a:ext>
            </a:extLst>
          </p:cNvPr>
          <p:cNvSpPr>
            <a:spLocks noGrp="1"/>
          </p:cNvSpPr>
          <p:nvPr>
            <p:ph type="body" sz="quarter" idx="18" hasCustomPrompt="1"/>
          </p:nvPr>
        </p:nvSpPr>
        <p:spPr>
          <a:xfrm>
            <a:off x="170254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48" name="Text Placeholder 37">
            <a:extLst>
              <a:ext uri="{FF2B5EF4-FFF2-40B4-BE49-F238E27FC236}">
                <a16:creationId xmlns:a16="http://schemas.microsoft.com/office/drawing/2014/main" id="{7BC2DADC-7A2D-0BE5-97F0-FB06ADCD454D}"/>
              </a:ext>
            </a:extLst>
          </p:cNvPr>
          <p:cNvSpPr>
            <a:spLocks noGrp="1"/>
          </p:cNvSpPr>
          <p:nvPr>
            <p:ph type="body" sz="quarter" idx="19" hasCustomPrompt="1"/>
          </p:nvPr>
        </p:nvSpPr>
        <p:spPr>
          <a:xfrm>
            <a:off x="57075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2" name="Title 1">
            <a:extLst>
              <a:ext uri="{FF2B5EF4-FFF2-40B4-BE49-F238E27FC236}">
                <a16:creationId xmlns:a16="http://schemas.microsoft.com/office/drawing/2014/main" id="{EA4D24A8-EBF2-4C49-BC69-1DFF588B45A9}"/>
              </a:ext>
            </a:extLst>
          </p:cNvPr>
          <p:cNvSpPr>
            <a:spLocks noGrp="1"/>
          </p:cNvSpPr>
          <p:nvPr>
            <p:ph type="title" hasCustomPrompt="1"/>
          </p:nvPr>
        </p:nvSpPr>
        <p:spPr>
          <a:xfrm>
            <a:off x="419100" y="361315"/>
            <a:ext cx="11430000" cy="638175"/>
          </a:xfrm>
        </p:spPr>
        <p:txBody>
          <a:bodyPr/>
          <a:lstStyle>
            <a:lvl1pPr>
              <a:defRPr/>
            </a:lvl1pPr>
          </a:lstStyle>
          <a:p>
            <a:r>
              <a:rPr lang="en-US"/>
              <a:t>Agenda layout</a:t>
            </a:r>
          </a:p>
        </p:txBody>
      </p:sp>
      <p:sp>
        <p:nvSpPr>
          <p:cNvPr id="3" name="Rectangle: Rounded Corners 14">
            <a:extLst>
              <a:ext uri="{FF2B5EF4-FFF2-40B4-BE49-F238E27FC236}">
                <a16:creationId xmlns:a16="http://schemas.microsoft.com/office/drawing/2014/main" id="{A5B475CB-72C2-5DA6-7F4B-A11AA9DCF4BD}"/>
              </a:ext>
            </a:extLst>
          </p:cNvPr>
          <p:cNvSpPr/>
          <p:nvPr userDrawn="1"/>
        </p:nvSpPr>
        <p:spPr>
          <a:xfrm>
            <a:off x="8248904"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4" name="Text Placeholder 37">
            <a:extLst>
              <a:ext uri="{FF2B5EF4-FFF2-40B4-BE49-F238E27FC236}">
                <a16:creationId xmlns:a16="http://schemas.microsoft.com/office/drawing/2014/main" id="{98BA58F2-33BE-123D-9CEF-7FFCF6EB2A59}"/>
              </a:ext>
            </a:extLst>
          </p:cNvPr>
          <p:cNvSpPr>
            <a:spLocks noGrp="1"/>
          </p:cNvSpPr>
          <p:nvPr>
            <p:ph type="body" sz="quarter" idx="20" hasCustomPrompt="1"/>
          </p:nvPr>
        </p:nvSpPr>
        <p:spPr>
          <a:xfrm>
            <a:off x="9529964"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5" name="Text Placeholder 37">
            <a:extLst>
              <a:ext uri="{FF2B5EF4-FFF2-40B4-BE49-F238E27FC236}">
                <a16:creationId xmlns:a16="http://schemas.microsoft.com/office/drawing/2014/main" id="{7D8258AA-317E-2D75-0695-DAF7CA706EC7}"/>
              </a:ext>
            </a:extLst>
          </p:cNvPr>
          <p:cNvSpPr>
            <a:spLocks noGrp="1"/>
          </p:cNvSpPr>
          <p:nvPr>
            <p:ph type="body" sz="quarter" idx="21" hasCustomPrompt="1"/>
          </p:nvPr>
        </p:nvSpPr>
        <p:spPr>
          <a:xfrm>
            <a:off x="8398177"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6" name="Rectangle: Rounded Corners 14">
            <a:extLst>
              <a:ext uri="{FF2B5EF4-FFF2-40B4-BE49-F238E27FC236}">
                <a16:creationId xmlns:a16="http://schemas.microsoft.com/office/drawing/2014/main" id="{6FC7776F-E0BD-07D6-3B13-FA34C298FA42}"/>
              </a:ext>
            </a:extLst>
          </p:cNvPr>
          <p:cNvSpPr/>
          <p:nvPr userDrawn="1"/>
        </p:nvSpPr>
        <p:spPr>
          <a:xfrm>
            <a:off x="4335193" y="1954198"/>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7" name="Text Placeholder 37">
            <a:extLst>
              <a:ext uri="{FF2B5EF4-FFF2-40B4-BE49-F238E27FC236}">
                <a16:creationId xmlns:a16="http://schemas.microsoft.com/office/drawing/2014/main" id="{22CD3051-126F-857F-1DC9-D67B4E2B2BE9}"/>
              </a:ext>
            </a:extLst>
          </p:cNvPr>
          <p:cNvSpPr>
            <a:spLocks noGrp="1"/>
          </p:cNvSpPr>
          <p:nvPr>
            <p:ph type="body" sz="quarter" idx="22" hasCustomPrompt="1"/>
          </p:nvPr>
        </p:nvSpPr>
        <p:spPr>
          <a:xfrm>
            <a:off x="5616253" y="2794197"/>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8" name="Text Placeholder 37">
            <a:extLst>
              <a:ext uri="{FF2B5EF4-FFF2-40B4-BE49-F238E27FC236}">
                <a16:creationId xmlns:a16="http://schemas.microsoft.com/office/drawing/2014/main" id="{5B8DF3FE-9334-6C10-0274-C5A73AFEE1CE}"/>
              </a:ext>
            </a:extLst>
          </p:cNvPr>
          <p:cNvSpPr>
            <a:spLocks noGrp="1"/>
          </p:cNvSpPr>
          <p:nvPr>
            <p:ph type="body" sz="quarter" idx="23" hasCustomPrompt="1"/>
          </p:nvPr>
        </p:nvSpPr>
        <p:spPr>
          <a:xfrm>
            <a:off x="4484466" y="2388859"/>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01</a:t>
            </a:r>
          </a:p>
        </p:txBody>
      </p:sp>
      <p:sp>
        <p:nvSpPr>
          <p:cNvPr id="10" name="Rectangle: Rounded Corners 14">
            <a:extLst>
              <a:ext uri="{FF2B5EF4-FFF2-40B4-BE49-F238E27FC236}">
                <a16:creationId xmlns:a16="http://schemas.microsoft.com/office/drawing/2014/main" id="{F1D15092-6C97-448C-5A10-94969E090303}"/>
              </a:ext>
            </a:extLst>
          </p:cNvPr>
          <p:cNvSpPr/>
          <p:nvPr userDrawn="1"/>
        </p:nvSpPr>
        <p:spPr>
          <a:xfrm>
            <a:off x="4335193"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1" name="Text Placeholder 37">
            <a:extLst>
              <a:ext uri="{FF2B5EF4-FFF2-40B4-BE49-F238E27FC236}">
                <a16:creationId xmlns:a16="http://schemas.microsoft.com/office/drawing/2014/main" id="{73E22F3E-D239-535A-31BB-7FA69E425ACF}"/>
              </a:ext>
            </a:extLst>
          </p:cNvPr>
          <p:cNvSpPr>
            <a:spLocks noGrp="1"/>
          </p:cNvSpPr>
          <p:nvPr>
            <p:ph type="body" sz="quarter" idx="24" hasCustomPrompt="1"/>
          </p:nvPr>
        </p:nvSpPr>
        <p:spPr>
          <a:xfrm>
            <a:off x="5616253"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2" name="Text Placeholder 37">
            <a:extLst>
              <a:ext uri="{FF2B5EF4-FFF2-40B4-BE49-F238E27FC236}">
                <a16:creationId xmlns:a16="http://schemas.microsoft.com/office/drawing/2014/main" id="{86E3BFD3-9F94-F9A8-81E8-0EB2B39F6B47}"/>
              </a:ext>
            </a:extLst>
          </p:cNvPr>
          <p:cNvSpPr>
            <a:spLocks noGrp="1"/>
          </p:cNvSpPr>
          <p:nvPr>
            <p:ph type="body" sz="quarter" idx="25" hasCustomPrompt="1"/>
          </p:nvPr>
        </p:nvSpPr>
        <p:spPr>
          <a:xfrm>
            <a:off x="4484466"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3" name="Rectangle: Rounded Corners 14">
            <a:extLst>
              <a:ext uri="{FF2B5EF4-FFF2-40B4-BE49-F238E27FC236}">
                <a16:creationId xmlns:a16="http://schemas.microsoft.com/office/drawing/2014/main" id="{668F1842-A029-8577-1313-202C5B12D1E5}"/>
              </a:ext>
            </a:extLst>
          </p:cNvPr>
          <p:cNvSpPr/>
          <p:nvPr userDrawn="1"/>
        </p:nvSpPr>
        <p:spPr>
          <a:xfrm>
            <a:off x="8251327" y="4085415"/>
            <a:ext cx="3600196" cy="1792653"/>
          </a:xfrm>
          <a:prstGeom prst="roundRect">
            <a:avLst>
              <a:gd name="adj" fmla="val 7397"/>
            </a:avLst>
          </a:prstGeom>
          <a:solidFill>
            <a:srgbClr val="1117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latin typeface="+mn-lt"/>
            </a:endParaRPr>
          </a:p>
        </p:txBody>
      </p:sp>
      <p:sp>
        <p:nvSpPr>
          <p:cNvPr id="14" name="Text Placeholder 37">
            <a:extLst>
              <a:ext uri="{FF2B5EF4-FFF2-40B4-BE49-F238E27FC236}">
                <a16:creationId xmlns:a16="http://schemas.microsoft.com/office/drawing/2014/main" id="{DE014517-16BD-2C94-81FC-CDCCF037A972}"/>
              </a:ext>
            </a:extLst>
          </p:cNvPr>
          <p:cNvSpPr>
            <a:spLocks noGrp="1"/>
          </p:cNvSpPr>
          <p:nvPr>
            <p:ph type="body" sz="quarter" idx="26" hasCustomPrompt="1"/>
          </p:nvPr>
        </p:nvSpPr>
        <p:spPr>
          <a:xfrm>
            <a:off x="9532387" y="4925414"/>
            <a:ext cx="1884680" cy="400110"/>
          </a:xfrm>
        </p:spPr>
        <p:txBody>
          <a:bodyPr anchor="b"/>
          <a:lstStyle>
            <a:lvl1pPr marL="0" indent="0">
              <a:lnSpc>
                <a:spcPct val="100000"/>
              </a:lnSpc>
              <a:buNone/>
              <a:defRPr sz="2000" b="0" i="0">
                <a:solidFill>
                  <a:schemeClr val="tx1"/>
                </a:solidFill>
                <a:latin typeface="+mn-lt"/>
                <a:ea typeface="Amazon Ember Display" panose="020F0603020204020204" pitchFamily="34" charset="0"/>
                <a:cs typeface="Amazon Ember Display" panose="020F0603020204020204" pitchFamily="34"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Section title</a:t>
            </a:r>
          </a:p>
        </p:txBody>
      </p:sp>
      <p:sp>
        <p:nvSpPr>
          <p:cNvPr id="15" name="Text Placeholder 37">
            <a:extLst>
              <a:ext uri="{FF2B5EF4-FFF2-40B4-BE49-F238E27FC236}">
                <a16:creationId xmlns:a16="http://schemas.microsoft.com/office/drawing/2014/main" id="{9284299F-26A3-0F49-D21E-DA27D1F3DCB6}"/>
              </a:ext>
            </a:extLst>
          </p:cNvPr>
          <p:cNvSpPr>
            <a:spLocks noGrp="1"/>
          </p:cNvSpPr>
          <p:nvPr>
            <p:ph type="body" sz="quarter" idx="27" hasCustomPrompt="1"/>
          </p:nvPr>
        </p:nvSpPr>
        <p:spPr>
          <a:xfrm>
            <a:off x="8400600" y="4520076"/>
            <a:ext cx="876106" cy="923330"/>
          </a:xfrm>
        </p:spPr>
        <p:txBody>
          <a:bodyPr anchor="ctr"/>
          <a:lstStyle>
            <a:lvl1pPr marL="0" indent="0" algn="r">
              <a:lnSpc>
                <a:spcPct val="100000"/>
              </a:lnSpc>
              <a:buNone/>
              <a:defRPr lang="en-US" sz="5400" b="1" i="0" kern="1200" spc="-150" dirty="0">
                <a:solidFill>
                  <a:schemeClr val="accent1">
                    <a:lumMod val="40000"/>
                    <a:lumOff val="60000"/>
                  </a:schemeClr>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a:t>01</a:t>
            </a:r>
          </a:p>
        </p:txBody>
      </p:sp>
      <p:sp>
        <p:nvSpPr>
          <p:cNvPr id="18" name="Slide Number Placeholder 17">
            <a:extLst>
              <a:ext uri="{FF2B5EF4-FFF2-40B4-BE49-F238E27FC236}">
                <a16:creationId xmlns:a16="http://schemas.microsoft.com/office/drawing/2014/main" id="{02C4DF39-1F49-DBC8-F6FD-876FE463A1E4}"/>
              </a:ext>
            </a:extLst>
          </p:cNvPr>
          <p:cNvSpPr>
            <a:spLocks noGrp="1"/>
          </p:cNvSpPr>
          <p:nvPr>
            <p:ph type="sldNum" sz="quarter" idx="30"/>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20832646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1" y="-647700"/>
            <a:ext cx="12479867" cy="638175"/>
          </a:xfrm>
        </p:spPr>
        <p:txBody>
          <a:bodyPr/>
          <a:lstStyle>
            <a:lvl1pPr>
              <a:defRPr sz="2400">
                <a:solidFill>
                  <a:schemeClr val="bg1">
                    <a:lumMod val="65000"/>
                    <a:lumOff val="35000"/>
                  </a:schemeClr>
                </a:solidFill>
              </a:defRPr>
            </a:lvl1pPr>
          </a:lstStyle>
          <a:p>
            <a:r>
              <a:rPr lang="en-US"/>
              <a:t>Blank layout (enter descriptive title here for accessibility)</a:t>
            </a:r>
          </a:p>
        </p:txBody>
      </p:sp>
      <p:sp>
        <p:nvSpPr>
          <p:cNvPr id="8" name="Slide Number Placeholder 7">
            <a:extLst>
              <a:ext uri="{FF2B5EF4-FFF2-40B4-BE49-F238E27FC236}">
                <a16:creationId xmlns:a16="http://schemas.microsoft.com/office/drawing/2014/main" id="{43351B0B-4730-A5F7-9C73-DBFF43EC267D}"/>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17865824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425038" y="355015"/>
            <a:ext cx="11430001" cy="638175"/>
          </a:xfrm>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BA3966A8-AECE-9EF1-2847-B761F8CE4598}"/>
              </a:ext>
            </a:extLst>
          </p:cNvPr>
          <p:cNvSpPr>
            <a:spLocks noGrp="1"/>
          </p:cNvSpPr>
          <p:nvPr>
            <p:ph type="sldNum" sz="quarter" idx="12"/>
          </p:nvPr>
        </p:nvSpPr>
        <p:spPr/>
        <p:txBody>
          <a:bodyPr/>
          <a:lstStyle/>
          <a:p>
            <a:fld id="{DC503246-BBCE-4F0A-BCDC-08FC4C52637D}" type="slidenum">
              <a:rPr lang="en-US" smtClean="0"/>
              <a:pPr/>
              <a:t>‹#›</a:t>
            </a:fld>
            <a:endParaRPr lang="en-US"/>
          </a:p>
        </p:txBody>
      </p:sp>
    </p:spTree>
    <p:extLst>
      <p:ext uri="{BB962C8B-B14F-4D97-AF65-F5344CB8AC3E}">
        <p14:creationId xmlns:p14="http://schemas.microsoft.com/office/powerpoint/2010/main" val="398023124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8">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05900" y="6348151"/>
            <a:ext cx="2743200" cy="365125"/>
          </a:xfrm>
          <a:prstGeom prst="rect">
            <a:avLst/>
          </a:prstGeom>
        </p:spPr>
        <p:txBody>
          <a:bodyPr vert="horz" lIns="0" tIns="0" rIns="0" bIns="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215838" y="6476853"/>
            <a:ext cx="4570840" cy="107722"/>
          </a:xfrm>
          <a:prstGeom prst="rect">
            <a:avLst/>
          </a:prstGeom>
          <a:noFill/>
          <a:ln>
            <a:noFill/>
          </a:ln>
        </p:spPr>
        <p:txBody>
          <a:bodyPr wrap="square"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2"/>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8" name="Rectangle 7">
            <a:extLst>
              <a:ext uri="{FF2B5EF4-FFF2-40B4-BE49-F238E27FC236}">
                <a16:creationId xmlns:a16="http://schemas.microsoft.com/office/drawing/2014/main" id="{8C043B4F-E335-D57A-3E25-25F0F5F04021}"/>
              </a:ext>
            </a:extLst>
          </p:cNvPr>
          <p:cNvSpPr/>
          <p:nvPr userDrawn="1"/>
        </p:nvSpPr>
        <p:spPr>
          <a:xfrm>
            <a:off x="0" y="0"/>
            <a:ext cx="80304" cy="6858000"/>
          </a:xfrm>
          <a:prstGeom prst="rect">
            <a:avLst/>
          </a:prstGeom>
          <a:gradFill flip="none" rotWithShape="1">
            <a:gsLst>
              <a:gs pos="0">
                <a:schemeClr val="accent6"/>
              </a:gs>
              <a:gs pos="40000">
                <a:schemeClr val="accent1"/>
              </a:gs>
              <a:gs pos="100000">
                <a:schemeClr val="accent3"/>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Title Placeholder 1">
            <a:extLst>
              <a:ext uri="{FF2B5EF4-FFF2-40B4-BE49-F238E27FC236}">
                <a16:creationId xmlns:a16="http://schemas.microsoft.com/office/drawing/2014/main" id="{4DFFD08F-49D6-8825-ABAB-CF8590FC67EC}"/>
              </a:ext>
            </a:extLst>
          </p:cNvPr>
          <p:cNvSpPr>
            <a:spLocks noGrp="1"/>
          </p:cNvSpPr>
          <p:nvPr>
            <p:ph type="title"/>
          </p:nvPr>
        </p:nvSpPr>
        <p:spPr>
          <a:xfrm>
            <a:off x="425038" y="355015"/>
            <a:ext cx="11430001" cy="638175"/>
          </a:xfrm>
          <a:prstGeom prst="rect">
            <a:avLst/>
          </a:prstGeom>
        </p:spPr>
        <p:txBody>
          <a:bodyPr vert="horz" lIns="0" tIns="45720" rIns="0" bIns="45720" rtlCol="0" anchor="t">
            <a:noAutofit/>
          </a:bodyPr>
          <a:lstStyle/>
          <a:p>
            <a:r>
              <a:rPr lang="en-US" dirty="0"/>
              <a:t>Click to edit Master title style</a:t>
            </a:r>
          </a:p>
        </p:txBody>
      </p:sp>
      <p:sp>
        <p:nvSpPr>
          <p:cNvPr id="26" name="Text Placeholder 2">
            <a:extLst>
              <a:ext uri="{FF2B5EF4-FFF2-40B4-BE49-F238E27FC236}">
                <a16:creationId xmlns:a16="http://schemas.microsoft.com/office/drawing/2014/main" id="{6BF5023C-9DDF-2272-283E-FA3171F1D1CA}"/>
              </a:ext>
            </a:extLst>
          </p:cNvPr>
          <p:cNvSpPr>
            <a:spLocks noGrp="1"/>
          </p:cNvSpPr>
          <p:nvPr>
            <p:ph type="body" idx="1"/>
          </p:nvPr>
        </p:nvSpPr>
        <p:spPr>
          <a:xfrm>
            <a:off x="425038" y="1384288"/>
            <a:ext cx="11430001" cy="2049792"/>
          </a:xfrm>
          <a:prstGeom prst="rect">
            <a:avLst/>
          </a:prstGeom>
        </p:spPr>
        <p:txBody>
          <a:bodyPr vert="horz" wrap="square" lIns="0" tIns="45720" rIns="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29C534B-A3FE-9853-E9CE-2271CF0D77A2}"/>
              </a:ext>
            </a:extLst>
          </p:cNvPr>
          <p:cNvPicPr>
            <a:picLocks noChangeAspect="1"/>
          </p:cNvPicPr>
          <p:nvPr userDrawn="1"/>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19100" y="6428661"/>
            <a:ext cx="388818" cy="232516"/>
          </a:xfrm>
          <a:prstGeom prst="rect">
            <a:avLst/>
          </a:prstGeom>
        </p:spPr>
      </p:pic>
    </p:spTree>
    <p:extLst>
      <p:ext uri="{BB962C8B-B14F-4D97-AF65-F5344CB8AC3E}">
        <p14:creationId xmlns:p14="http://schemas.microsoft.com/office/powerpoint/2010/main" val="42432793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Lst>
  <p:transition>
    <p:fade/>
  </p:transition>
  <p:hf hdr="0" ftr="0" dt="0"/>
  <p:txStyles>
    <p:titleStyle>
      <a:lvl1pPr algn="l" defTabSz="914400" rtl="0" eaLnBrk="1" latinLnBrk="0" hangingPunct="1">
        <a:lnSpc>
          <a:spcPct val="90000"/>
        </a:lnSpc>
        <a:spcBef>
          <a:spcPct val="0"/>
        </a:spcBef>
        <a:buNone/>
        <a:defRPr sz="4000" b="1" kern="1200" spc="0" baseline="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tabLst/>
        <a:defRPr sz="2400" kern="1200">
          <a:solidFill>
            <a:schemeClr val="tx1"/>
          </a:solidFill>
          <a:latin typeface="+mn-lt"/>
          <a:ea typeface="+mn-ea"/>
          <a:cs typeface="+mn-cs"/>
        </a:defRPr>
      </a:lvl1pPr>
      <a:lvl2pPr marL="573088" indent="-344488"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tabLst/>
        <a:defRPr sz="2400" kern="1200">
          <a:solidFill>
            <a:schemeClr val="tx1"/>
          </a:solidFill>
          <a:latin typeface="+mn-lt"/>
          <a:ea typeface="+mn-ea"/>
          <a:cs typeface="+mn-cs"/>
        </a:defRPr>
      </a:lvl2pPr>
      <a:lvl3pPr marL="641350" indent="-409575"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tabLst/>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
          <p15:clr>
            <a:srgbClr val="F26B43"/>
          </p15:clr>
        </p15:guide>
        <p15:guide id="4" orient="horz" pos="3912">
          <p15:clr>
            <a:srgbClr val="F26B43"/>
          </p15:clr>
        </p15:guide>
        <p15:guide id="5" pos="264">
          <p15:clr>
            <a:srgbClr val="F26B43"/>
          </p15:clr>
        </p15:guide>
        <p15:guide id="6" pos="7464">
          <p15:clr>
            <a:srgbClr val="F26B43"/>
          </p15:clr>
        </p15:guide>
        <p15:guide id="7" orient="horz"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8" Type="http://schemas.openxmlformats.org/officeDocument/2006/relationships/hyperlink" Target="https://discovery-center.cloud.sap/missiondetail/3403/3443/" TargetMode="External"/><Relationship Id="rId13" Type="http://schemas.openxmlformats.org/officeDocument/2006/relationships/image" Target="../media/image22.png"/><Relationship Id="rId3" Type="http://schemas.openxmlformats.org/officeDocument/2006/relationships/hyperlink" Target="https://discovery-center.cloud.sap/missiondetail/3401/3441/" TargetMode="External"/><Relationship Id="rId7" Type="http://schemas.openxmlformats.org/officeDocument/2006/relationships/hyperlink" Target="https://discovery-center.cloud.sap/refArchDetail/ref-arch-AWS-Azure-CAP-PLS" TargetMode="External"/><Relationship Id="rId12" Type="http://schemas.openxmlformats.org/officeDocument/2006/relationships/hyperlink" Target="https://discovery-center.cloud.sap/refArchDetail/ref-arch-open-ai"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discovery-center.cloud.sap/missiondetail/4352/4635/" TargetMode="External"/><Relationship Id="rId11" Type="http://schemas.openxmlformats.org/officeDocument/2006/relationships/hyperlink" Target="https://discovery-center.cloud.sap/refArchDetail/ref-arch-multi-region-ha" TargetMode="External"/><Relationship Id="rId5" Type="http://schemas.openxmlformats.org/officeDocument/2006/relationships/hyperlink" Target="https://discovery-center.cloud.sap/missiondetail/4345/4628/" TargetMode="External"/><Relationship Id="rId10" Type="http://schemas.openxmlformats.org/officeDocument/2006/relationships/hyperlink" Target="https://discovery-center.cloud.sap/missiondetail/4106/4331/" TargetMode="External"/><Relationship Id="rId4" Type="http://schemas.openxmlformats.org/officeDocument/2006/relationships/image" Target="../media/image21.png"/><Relationship Id="rId9" Type="http://schemas.openxmlformats.org/officeDocument/2006/relationships/hyperlink" Target="https://discovery-center.cloud.sap/missiondetail/3406/3446/" TargetMode="External"/><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4228141-27AF-4E89-B61D-8A8239FD909C}"/>
              </a:ext>
            </a:extLst>
          </p:cNvPr>
          <p:cNvSpPr>
            <a:spLocks noGrp="1"/>
          </p:cNvSpPr>
          <p:nvPr>
            <p:ph type="title"/>
          </p:nvPr>
        </p:nvSpPr>
        <p:spPr>
          <a:xfrm>
            <a:off x="250257" y="1488420"/>
            <a:ext cx="5083743" cy="3877985"/>
          </a:xfrm>
        </p:spPr>
        <p:txBody>
          <a:bodyPr/>
          <a:lstStyle/>
          <a:p>
            <a:r>
              <a:rPr lang="en-US" sz="1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Joint reference architecture (JRA</a:t>
            </a: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introduced to address questions coming from customers and partners on architectural choices for solving business needs.</a:t>
            </a: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br>
              <a:rPr lang="en-US" sz="1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00" b="1"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Solution recommendations </a:t>
            </a:r>
            <a:r>
              <a:rPr lang="en-US" sz="1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based on: </a:t>
            </a: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foundation, data, integration and application development capabilities</a:t>
            </a: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00" b="1"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Guiding principles</a:t>
            </a:r>
            <a:r>
              <a:rPr lang="en-US" sz="1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t>
            </a: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by capability for customer and partner decision making</a:t>
            </a: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b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1800" b="1"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Customers benefit </a:t>
            </a: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from faster time-to-value and lower total-cost-of-ownership</a:t>
            </a:r>
          </a:p>
        </p:txBody>
      </p:sp>
      <p:sp>
        <p:nvSpPr>
          <p:cNvPr id="5" name="Title 1">
            <a:extLst>
              <a:ext uri="{FF2B5EF4-FFF2-40B4-BE49-F238E27FC236}">
                <a16:creationId xmlns:a16="http://schemas.microsoft.com/office/drawing/2014/main" id="{A357E2DF-DB65-4CC7-B14D-896D8FC209A7}"/>
              </a:ext>
            </a:extLst>
          </p:cNvPr>
          <p:cNvSpPr txBox="1">
            <a:spLocks/>
          </p:cNvSpPr>
          <p:nvPr/>
        </p:nvSpPr>
        <p:spPr>
          <a:xfrm>
            <a:off x="250257" y="266065"/>
            <a:ext cx="11017250" cy="615553"/>
          </a:xfrm>
          <a:prstGeom prst="rect">
            <a:avLst/>
          </a:prstGeom>
        </p:spPr>
        <p:txBody>
          <a:bodyPr vert="horz" wrap="square" lIns="0" tIns="0" rIns="0" bIns="0" rtlCol="0" anchor="ctr">
            <a:spAutoFit/>
          </a:bodyPr>
          <a:lstStyle>
            <a:lvl1pPr algn="l" defTabSz="931863" rtl="0" eaLnBrk="1" fontAlgn="base" hangingPunct="1">
              <a:spcBef>
                <a:spcPct val="0"/>
              </a:spcBef>
              <a:spcAft>
                <a:spcPct val="0"/>
              </a:spcAft>
              <a:defRPr lang="en-US" sz="3600" b="1" i="0" kern="1200" spc="0">
                <a:ln w="3175">
                  <a:noFill/>
                </a:ln>
                <a:gradFill>
                  <a:gsLst>
                    <a:gs pos="0">
                      <a:schemeClr val="tx1"/>
                    </a:gs>
                    <a:gs pos="100000">
                      <a:schemeClr val="tx1"/>
                    </a:gs>
                  </a:gsLst>
                </a:gradFill>
                <a:latin typeface="72" panose="020B0503030000000003" pitchFamily="34" charset="0"/>
                <a:ea typeface="+mn-ea"/>
                <a:cs typeface="72" panose="020B0503030000000003" pitchFamily="34" charset="0"/>
              </a:defRPr>
            </a:lvl1pPr>
            <a:lvl2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2pPr>
            <a:lvl3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3pPr>
            <a:lvl4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4pPr>
            <a:lvl5pPr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5pPr>
            <a:lvl6pPr marL="4572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6pPr>
            <a:lvl7pPr marL="9144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7pPr>
            <a:lvl8pPr marL="13716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8pPr>
            <a:lvl9pPr marL="1828800" algn="l" defTabSz="931863" rtl="0" eaLnBrk="1" fontAlgn="base" hangingPunct="1">
              <a:spcBef>
                <a:spcPct val="0"/>
              </a:spcBef>
              <a:spcAft>
                <a:spcPct val="0"/>
              </a:spcAft>
              <a:defRPr sz="3600" b="1">
                <a:solidFill>
                  <a:schemeClr val="tx1"/>
                </a:solidFill>
                <a:latin typeface="Arial" panose="020B0604020202020204" pitchFamily="34" charset="0"/>
                <a:cs typeface="Arial" panose="020B0604020202020204" pitchFamily="34" charset="0"/>
              </a:defRPr>
            </a:lvl9pPr>
          </a:lstStyle>
          <a:p>
            <a:pPr marL="0" marR="0" lvl="0" indent="0" algn="l" defTabSz="93186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SAP BTP and AWS – </a:t>
            </a:r>
          </a:p>
          <a:p>
            <a:pPr marL="0" marR="0" lvl="0" indent="0" algn="l" defTabSz="93186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w="3175">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Joint Reference Architectures</a:t>
            </a:r>
          </a:p>
        </p:txBody>
      </p:sp>
      <p:pic>
        <p:nvPicPr>
          <p:cNvPr id="3" name="Picture 2">
            <a:extLst>
              <a:ext uri="{FF2B5EF4-FFF2-40B4-BE49-F238E27FC236}">
                <a16:creationId xmlns:a16="http://schemas.microsoft.com/office/drawing/2014/main" id="{E4D01DF3-A7B6-4C6F-BD50-A1C629F07D53}"/>
              </a:ext>
            </a:extLst>
          </p:cNvPr>
          <p:cNvPicPr>
            <a:picLocks noChangeAspect="1"/>
          </p:cNvPicPr>
          <p:nvPr/>
        </p:nvPicPr>
        <p:blipFill>
          <a:blip r:embed="rId3"/>
          <a:stretch>
            <a:fillRect/>
          </a:stretch>
        </p:blipFill>
        <p:spPr>
          <a:xfrm>
            <a:off x="5966398" y="1670843"/>
            <a:ext cx="5483921" cy="3513137"/>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F557-FBAE-41F3-B81B-ABBE2D275E51}"/>
              </a:ext>
            </a:extLst>
          </p:cNvPr>
          <p:cNvSpPr>
            <a:spLocks noGrp="1"/>
          </p:cNvSpPr>
          <p:nvPr>
            <p:ph type="title"/>
          </p:nvPr>
        </p:nvSpPr>
        <p:spPr>
          <a:xfrm>
            <a:off x="304800" y="304800"/>
            <a:ext cx="12369800" cy="638175"/>
          </a:xfrm>
        </p:spPr>
        <p:txBody>
          <a:bodyPr/>
          <a:lstStyle/>
          <a:p>
            <a:r>
              <a:rPr lang="en-US" dirty="0"/>
              <a:t>AWS Missions on SAP Discovery Center</a:t>
            </a:r>
          </a:p>
        </p:txBody>
      </p:sp>
      <p:sp>
        <p:nvSpPr>
          <p:cNvPr id="3" name="Text Placeholder 2">
            <a:extLst>
              <a:ext uri="{FF2B5EF4-FFF2-40B4-BE49-F238E27FC236}">
                <a16:creationId xmlns:a16="http://schemas.microsoft.com/office/drawing/2014/main" id="{19771608-46B4-43E7-A2B6-B5FFE35D0F96}"/>
              </a:ext>
            </a:extLst>
          </p:cNvPr>
          <p:cNvSpPr>
            <a:spLocks noGrp="1"/>
          </p:cNvSpPr>
          <p:nvPr>
            <p:ph type="body" sz="quarter" idx="10"/>
          </p:nvPr>
        </p:nvSpPr>
        <p:spPr>
          <a:xfrm>
            <a:off x="291783" y="873651"/>
            <a:ext cx="11582400" cy="276999"/>
          </a:xfrm>
        </p:spPr>
        <p:txBody>
          <a:bodyPr/>
          <a:lstStyle/>
          <a:p>
            <a:r>
              <a:rPr lang="en-US" dirty="0"/>
              <a:t>Implement use cases on SAP Business Technology Platform with step-by-step guidance</a:t>
            </a:r>
          </a:p>
        </p:txBody>
      </p:sp>
      <p:grpSp>
        <p:nvGrpSpPr>
          <p:cNvPr id="91" name="Group 90">
            <a:extLst>
              <a:ext uri="{FF2B5EF4-FFF2-40B4-BE49-F238E27FC236}">
                <a16:creationId xmlns:a16="http://schemas.microsoft.com/office/drawing/2014/main" id="{DFEE1AB3-A987-95FD-3F8D-FC2B4677A6E0}"/>
              </a:ext>
            </a:extLst>
          </p:cNvPr>
          <p:cNvGrpSpPr/>
          <p:nvPr/>
        </p:nvGrpSpPr>
        <p:grpSpPr>
          <a:xfrm>
            <a:off x="407834" y="2131369"/>
            <a:ext cx="2746571" cy="1252059"/>
            <a:chOff x="1494839" y="1343768"/>
            <a:chExt cx="2924629" cy="1252385"/>
          </a:xfrm>
        </p:grpSpPr>
        <p:sp>
          <p:nvSpPr>
            <p:cNvPr id="92" name="Rectangle: Rounded Corners 2">
              <a:extLst>
                <a:ext uri="{FF2B5EF4-FFF2-40B4-BE49-F238E27FC236}">
                  <a16:creationId xmlns:a16="http://schemas.microsoft.com/office/drawing/2014/main" id="{865DDCBE-7A7D-824D-74FA-B1FBB966C55B}"/>
                </a:ext>
              </a:extLst>
            </p:cNvPr>
            <p:cNvSpPr/>
            <p:nvPr/>
          </p:nvSpPr>
          <p:spPr bwMode="gray">
            <a:xfrm>
              <a:off x="1494839" y="1343768"/>
              <a:ext cx="2924629" cy="1252385"/>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89977" tIns="71981" rIns="89977" bIns="71981"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Secure Connectivity with Private Link Service</a:t>
              </a:r>
            </a:p>
          </p:txBody>
        </p:sp>
        <p:sp>
          <p:nvSpPr>
            <p:cNvPr id="93" name="TextBox 92">
              <a:extLst>
                <a:ext uri="{FF2B5EF4-FFF2-40B4-BE49-F238E27FC236}">
                  <a16:creationId xmlns:a16="http://schemas.microsoft.com/office/drawing/2014/main" id="{4DAE59D1-1569-3DFD-EDD9-00F369B8005D}"/>
                </a:ext>
              </a:extLst>
            </p:cNvPr>
            <p:cNvSpPr txBox="1"/>
            <p:nvPr/>
          </p:nvSpPr>
          <p:spPr>
            <a:xfrm>
              <a:off x="1632945" y="1909663"/>
              <a:ext cx="2609180" cy="553998"/>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900" b="0" i="0" u="none" strike="noStrike" kern="1200" cap="none" spc="0" normalizeH="0" baseline="0" noProof="0" dirty="0">
                  <a:ln>
                    <a:noFill/>
                  </a:ln>
                  <a:solidFill>
                    <a:srgbClr val="6A6D70"/>
                  </a:solidFill>
                  <a:effectLst/>
                  <a:uLnTx/>
                  <a:uFillTx/>
                  <a:latin typeface="72" panose="020B0503030000000003" pitchFamily="34" charset="0"/>
                  <a:ea typeface="+mn-ea"/>
                  <a:cs typeface="+mn-cs"/>
                </a:rPr>
                <a:t>Demonstrates how SAP Private Link service can be used to securely communicate with an SAP S/4HANA from SAP BTP, Cloud Foundry environment on AWS.</a:t>
              </a:r>
              <a:endParaRPr kumimoji="0" lang="en-IN" sz="9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grpSp>
        <p:nvGrpSpPr>
          <p:cNvPr id="94" name="Group 93">
            <a:extLst>
              <a:ext uri="{FF2B5EF4-FFF2-40B4-BE49-F238E27FC236}">
                <a16:creationId xmlns:a16="http://schemas.microsoft.com/office/drawing/2014/main" id="{DF236800-286C-46ED-0F89-3134A212F255}"/>
              </a:ext>
            </a:extLst>
          </p:cNvPr>
          <p:cNvGrpSpPr/>
          <p:nvPr/>
        </p:nvGrpSpPr>
        <p:grpSpPr>
          <a:xfrm>
            <a:off x="407834" y="4937935"/>
            <a:ext cx="2796434" cy="1313640"/>
            <a:chOff x="4527861" y="3002952"/>
            <a:chExt cx="2797162" cy="1313982"/>
          </a:xfrm>
        </p:grpSpPr>
        <p:sp>
          <p:nvSpPr>
            <p:cNvPr id="95" name="Rectangle: Rounded Corners 12">
              <a:extLst>
                <a:ext uri="{FF2B5EF4-FFF2-40B4-BE49-F238E27FC236}">
                  <a16:creationId xmlns:a16="http://schemas.microsoft.com/office/drawing/2014/main" id="{9E78B03B-B857-5222-AC9F-8BF0EB2E7931}"/>
                </a:ext>
              </a:extLst>
            </p:cNvPr>
            <p:cNvSpPr/>
            <p:nvPr/>
          </p:nvSpPr>
          <p:spPr bwMode="gray">
            <a:xfrm>
              <a:off x="4527861" y="3002952"/>
              <a:ext cx="2797162" cy="13139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89977" tIns="71981" rIns="89977" bIns="71981"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Integrate Amazon Athena with              SAP Datasphere</a:t>
              </a:r>
            </a:p>
          </p:txBody>
        </p:sp>
        <p:pic>
          <p:nvPicPr>
            <p:cNvPr id="96" name="Picture 95">
              <a:hlinkClick r:id="rId3"/>
              <a:extLst>
                <a:ext uri="{FF2B5EF4-FFF2-40B4-BE49-F238E27FC236}">
                  <a16:creationId xmlns:a16="http://schemas.microsoft.com/office/drawing/2014/main" id="{9D8C2641-A779-FA06-E6D1-8B85DB973890}"/>
                </a:ext>
              </a:extLst>
            </p:cNvPr>
            <p:cNvPicPr>
              <a:picLocks noChangeAspect="1"/>
            </p:cNvPicPr>
            <p:nvPr/>
          </p:nvPicPr>
          <p:blipFill>
            <a:blip r:embed="rId4"/>
            <a:stretch>
              <a:fillRect/>
            </a:stretch>
          </p:blipFill>
          <p:spPr>
            <a:xfrm>
              <a:off x="6991223" y="3178951"/>
              <a:ext cx="259900" cy="259900"/>
            </a:xfrm>
            <a:prstGeom prst="rect">
              <a:avLst/>
            </a:prstGeom>
          </p:spPr>
        </p:pic>
        <p:sp>
          <p:nvSpPr>
            <p:cNvPr id="97" name="TextBox 96">
              <a:extLst>
                <a:ext uri="{FF2B5EF4-FFF2-40B4-BE49-F238E27FC236}">
                  <a16:creationId xmlns:a16="http://schemas.microsoft.com/office/drawing/2014/main" id="{91663E47-C1DD-92B7-AD2A-89267B586BF0}"/>
                </a:ext>
              </a:extLst>
            </p:cNvPr>
            <p:cNvSpPr txBox="1"/>
            <p:nvPr/>
          </p:nvSpPr>
          <p:spPr>
            <a:xfrm>
              <a:off x="4705201" y="3614850"/>
              <a:ext cx="2569945" cy="415498"/>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900" b="0" i="0" u="none" strike="noStrike" kern="1200" cap="none" spc="0" normalizeH="0" baseline="0" noProof="0" dirty="0">
                  <a:ln>
                    <a:noFill/>
                  </a:ln>
                  <a:solidFill>
                    <a:srgbClr val="6A6D70"/>
                  </a:solidFill>
                  <a:effectLst/>
                  <a:uLnTx/>
                  <a:uFillTx/>
                  <a:latin typeface="72" panose="020B0503030000000003" pitchFamily="34" charset="0"/>
                  <a:ea typeface="+mn-ea"/>
                  <a:cs typeface="+mn-cs"/>
                </a:rPr>
                <a:t>Integrate Amazon S3 data  with SAP Business Data  in SAP Datasphere thought federated Amazon Athena queries. </a:t>
              </a:r>
              <a:endParaRPr kumimoji="0" lang="en-IN" sz="9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grpSp>
        <p:nvGrpSpPr>
          <p:cNvPr id="98" name="Group 97">
            <a:extLst>
              <a:ext uri="{FF2B5EF4-FFF2-40B4-BE49-F238E27FC236}">
                <a16:creationId xmlns:a16="http://schemas.microsoft.com/office/drawing/2014/main" id="{BEDDE065-3593-7333-9105-A154C0612F23}"/>
              </a:ext>
            </a:extLst>
          </p:cNvPr>
          <p:cNvGrpSpPr/>
          <p:nvPr/>
        </p:nvGrpSpPr>
        <p:grpSpPr>
          <a:xfrm>
            <a:off x="411183" y="3503861"/>
            <a:ext cx="2796433" cy="1313640"/>
            <a:chOff x="1494839" y="3002951"/>
            <a:chExt cx="2797161" cy="1313982"/>
          </a:xfrm>
        </p:grpSpPr>
        <p:sp>
          <p:nvSpPr>
            <p:cNvPr id="99" name="Rectangle: Rounded Corners 20">
              <a:extLst>
                <a:ext uri="{FF2B5EF4-FFF2-40B4-BE49-F238E27FC236}">
                  <a16:creationId xmlns:a16="http://schemas.microsoft.com/office/drawing/2014/main" id="{23C5D2D3-A19E-A152-E844-FFCFA16D4EC4}"/>
                </a:ext>
              </a:extLst>
            </p:cNvPr>
            <p:cNvSpPr/>
            <p:nvPr/>
          </p:nvSpPr>
          <p:spPr bwMode="gray">
            <a:xfrm>
              <a:off x="1494839" y="3002951"/>
              <a:ext cx="2797161" cy="13139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89977" tIns="71981" rIns="89977" bIns="71981"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Integrate events from Amazon Monitron with SAP S/4HANA using SAP BTP</a:t>
              </a:r>
            </a:p>
          </p:txBody>
        </p:sp>
        <p:pic>
          <p:nvPicPr>
            <p:cNvPr id="100" name="Picture 99">
              <a:hlinkClick r:id="rId5"/>
              <a:extLst>
                <a:ext uri="{FF2B5EF4-FFF2-40B4-BE49-F238E27FC236}">
                  <a16:creationId xmlns:a16="http://schemas.microsoft.com/office/drawing/2014/main" id="{0FC1BF96-4C39-5508-097D-0E402FF721E2}"/>
                </a:ext>
              </a:extLst>
            </p:cNvPr>
            <p:cNvPicPr>
              <a:picLocks noChangeAspect="1"/>
            </p:cNvPicPr>
            <p:nvPr/>
          </p:nvPicPr>
          <p:blipFill>
            <a:blip r:embed="rId4"/>
            <a:stretch>
              <a:fillRect/>
            </a:stretch>
          </p:blipFill>
          <p:spPr>
            <a:xfrm>
              <a:off x="3954852" y="3328264"/>
              <a:ext cx="259900" cy="259900"/>
            </a:xfrm>
            <a:prstGeom prst="rect">
              <a:avLst/>
            </a:prstGeom>
          </p:spPr>
        </p:pic>
        <p:sp>
          <p:nvSpPr>
            <p:cNvPr id="101" name="TextBox 100">
              <a:extLst>
                <a:ext uri="{FF2B5EF4-FFF2-40B4-BE49-F238E27FC236}">
                  <a16:creationId xmlns:a16="http://schemas.microsoft.com/office/drawing/2014/main" id="{D387BC7A-66C1-512A-010E-3270091DFDF3}"/>
                </a:ext>
              </a:extLst>
            </p:cNvPr>
            <p:cNvSpPr txBox="1"/>
            <p:nvPr/>
          </p:nvSpPr>
          <p:spPr>
            <a:xfrm>
              <a:off x="1672180" y="3614850"/>
              <a:ext cx="2569945" cy="553998"/>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900" b="0" i="0" u="none" strike="noStrike" kern="1200" cap="none" spc="0" normalizeH="0" baseline="0" noProof="0" dirty="0">
                  <a:ln>
                    <a:noFill/>
                  </a:ln>
                  <a:solidFill>
                    <a:srgbClr val="6A6D70"/>
                  </a:solidFill>
                  <a:effectLst/>
                  <a:uLnTx/>
                  <a:uFillTx/>
                  <a:latin typeface="72" panose="020B0503030000000003" pitchFamily="34" charset="0"/>
                  <a:ea typeface="+mn-ea"/>
                  <a:cs typeface="+mn-cs"/>
                </a:rPr>
                <a:t>Event-driven architecture based application for integrating events from  Amazon Monitron to SAP BTP leveraging SAP Advanced Event Mesh and SAP S/4HANA for business actions.</a:t>
              </a:r>
              <a:endParaRPr kumimoji="0" lang="en-IN" sz="9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grpSp>
        <p:nvGrpSpPr>
          <p:cNvPr id="102" name="Group 101">
            <a:extLst>
              <a:ext uri="{FF2B5EF4-FFF2-40B4-BE49-F238E27FC236}">
                <a16:creationId xmlns:a16="http://schemas.microsoft.com/office/drawing/2014/main" id="{1B6BBF1D-6DE8-4448-C0F4-A1DD619C76C0}"/>
              </a:ext>
            </a:extLst>
          </p:cNvPr>
          <p:cNvGrpSpPr/>
          <p:nvPr/>
        </p:nvGrpSpPr>
        <p:grpSpPr>
          <a:xfrm>
            <a:off x="3286551" y="3513898"/>
            <a:ext cx="2796433" cy="1313640"/>
            <a:chOff x="4388632" y="3012991"/>
            <a:chExt cx="2797161" cy="1313982"/>
          </a:xfrm>
        </p:grpSpPr>
        <p:sp>
          <p:nvSpPr>
            <p:cNvPr id="103" name="Rectangle: Rounded Corners 30">
              <a:extLst>
                <a:ext uri="{FF2B5EF4-FFF2-40B4-BE49-F238E27FC236}">
                  <a16:creationId xmlns:a16="http://schemas.microsoft.com/office/drawing/2014/main" id="{9331062B-7594-C0BA-7B5B-BE376A9D4FB9}"/>
                </a:ext>
              </a:extLst>
            </p:cNvPr>
            <p:cNvSpPr/>
            <p:nvPr/>
          </p:nvSpPr>
          <p:spPr bwMode="gray">
            <a:xfrm>
              <a:off x="4388632" y="3012991"/>
              <a:ext cx="2797161" cy="13139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89977" tIns="71981" rIns="89977" bIns="71981"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Integrate Amazon Rekognition and      SAP EHS for PPE Detection</a:t>
              </a:r>
            </a:p>
          </p:txBody>
        </p:sp>
        <p:pic>
          <p:nvPicPr>
            <p:cNvPr id="104" name="Picture 103">
              <a:hlinkClick r:id="rId6"/>
              <a:extLst>
                <a:ext uri="{FF2B5EF4-FFF2-40B4-BE49-F238E27FC236}">
                  <a16:creationId xmlns:a16="http://schemas.microsoft.com/office/drawing/2014/main" id="{D9CBB71C-9610-1775-0DAB-9092984A3498}"/>
                </a:ext>
              </a:extLst>
            </p:cNvPr>
            <p:cNvPicPr>
              <a:picLocks noChangeAspect="1"/>
            </p:cNvPicPr>
            <p:nvPr/>
          </p:nvPicPr>
          <p:blipFill>
            <a:blip r:embed="rId4"/>
            <a:stretch>
              <a:fillRect/>
            </a:stretch>
          </p:blipFill>
          <p:spPr>
            <a:xfrm>
              <a:off x="6810767" y="3307527"/>
              <a:ext cx="259900" cy="259900"/>
            </a:xfrm>
            <a:prstGeom prst="rect">
              <a:avLst/>
            </a:prstGeom>
          </p:spPr>
        </p:pic>
        <p:sp>
          <p:nvSpPr>
            <p:cNvPr id="105" name="TextBox 104">
              <a:extLst>
                <a:ext uri="{FF2B5EF4-FFF2-40B4-BE49-F238E27FC236}">
                  <a16:creationId xmlns:a16="http://schemas.microsoft.com/office/drawing/2014/main" id="{E2794E30-259B-83CF-A06C-5B965612F44C}"/>
                </a:ext>
              </a:extLst>
            </p:cNvPr>
            <p:cNvSpPr txBox="1"/>
            <p:nvPr/>
          </p:nvSpPr>
          <p:spPr>
            <a:xfrm>
              <a:off x="4500722" y="3614851"/>
              <a:ext cx="2569945" cy="553998"/>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900" b="0" i="0" u="none" strike="noStrike" kern="1200" cap="none" spc="0" normalizeH="0" baseline="0" noProof="0" dirty="0">
                  <a:ln>
                    <a:noFill/>
                  </a:ln>
                  <a:solidFill>
                    <a:srgbClr val="6A6D70"/>
                  </a:solidFill>
                  <a:effectLst/>
                  <a:uLnTx/>
                  <a:uFillTx/>
                  <a:latin typeface="72" panose="020B0503030000000003" pitchFamily="34" charset="0"/>
                  <a:ea typeface="+mn-ea"/>
                  <a:cs typeface="+mn-cs"/>
                </a:rPr>
                <a:t>Analyze images with Amazon Rekognition PPE detection and trigger events to SAP EHS using SAP BTP’s Advanced Event Mesh and Events-To-Business Actions Framework.</a:t>
              </a:r>
              <a:endParaRPr kumimoji="0" lang="en-IN" sz="9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pic>
        <p:nvPicPr>
          <p:cNvPr id="106" name="Picture 105">
            <a:hlinkClick r:id="rId7"/>
            <a:extLst>
              <a:ext uri="{FF2B5EF4-FFF2-40B4-BE49-F238E27FC236}">
                <a16:creationId xmlns:a16="http://schemas.microsoft.com/office/drawing/2014/main" id="{4864B37A-27AD-23C4-A8F6-883EA2771153}"/>
              </a:ext>
            </a:extLst>
          </p:cNvPr>
          <p:cNvPicPr>
            <a:picLocks noChangeAspect="1"/>
          </p:cNvPicPr>
          <p:nvPr/>
        </p:nvPicPr>
        <p:blipFill>
          <a:blip r:embed="rId4"/>
          <a:stretch>
            <a:fillRect/>
          </a:stretch>
        </p:blipFill>
        <p:spPr>
          <a:xfrm>
            <a:off x="2870555" y="2438399"/>
            <a:ext cx="259832" cy="259832"/>
          </a:xfrm>
          <a:prstGeom prst="rect">
            <a:avLst/>
          </a:prstGeom>
        </p:spPr>
      </p:pic>
      <p:sp>
        <p:nvSpPr>
          <p:cNvPr id="107" name="Rectangle: Rounded Corners 35">
            <a:extLst>
              <a:ext uri="{FF2B5EF4-FFF2-40B4-BE49-F238E27FC236}">
                <a16:creationId xmlns:a16="http://schemas.microsoft.com/office/drawing/2014/main" id="{10212FE6-EF50-171C-6D4C-34F424FE5D84}"/>
              </a:ext>
            </a:extLst>
          </p:cNvPr>
          <p:cNvSpPr/>
          <p:nvPr/>
        </p:nvSpPr>
        <p:spPr bwMode="gray">
          <a:xfrm>
            <a:off x="3300651" y="4937935"/>
            <a:ext cx="2782333" cy="131364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89977" tIns="71981" rIns="89977" bIns="71981"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Accessing data in Amazon S3 from      SAP Datasphere</a:t>
            </a:r>
          </a:p>
        </p:txBody>
      </p:sp>
      <p:pic>
        <p:nvPicPr>
          <p:cNvPr id="108" name="Picture 107">
            <a:hlinkClick r:id="rId8"/>
            <a:extLst>
              <a:ext uri="{FF2B5EF4-FFF2-40B4-BE49-F238E27FC236}">
                <a16:creationId xmlns:a16="http://schemas.microsoft.com/office/drawing/2014/main" id="{9CC06208-6557-0E41-089D-1390F41E2B6D}"/>
              </a:ext>
            </a:extLst>
          </p:cNvPr>
          <p:cNvPicPr>
            <a:picLocks noChangeAspect="1"/>
          </p:cNvPicPr>
          <p:nvPr/>
        </p:nvPicPr>
        <p:blipFill>
          <a:blip r:embed="rId4"/>
          <a:stretch>
            <a:fillRect/>
          </a:stretch>
        </p:blipFill>
        <p:spPr>
          <a:xfrm>
            <a:off x="5705738" y="5143944"/>
            <a:ext cx="259832" cy="259832"/>
          </a:xfrm>
          <a:prstGeom prst="rect">
            <a:avLst/>
          </a:prstGeom>
        </p:spPr>
      </p:pic>
      <p:sp>
        <p:nvSpPr>
          <p:cNvPr id="109" name="TextBox 108">
            <a:extLst>
              <a:ext uri="{FF2B5EF4-FFF2-40B4-BE49-F238E27FC236}">
                <a16:creationId xmlns:a16="http://schemas.microsoft.com/office/drawing/2014/main" id="{456D901F-0CFD-C8B6-CAFB-F0F616A3DB6D}"/>
              </a:ext>
            </a:extLst>
          </p:cNvPr>
          <p:cNvSpPr txBox="1"/>
          <p:nvPr/>
        </p:nvSpPr>
        <p:spPr>
          <a:xfrm>
            <a:off x="3430340" y="5559297"/>
            <a:ext cx="2569276" cy="276927"/>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900" b="0" i="0" u="none" strike="noStrike" kern="1200" cap="none" spc="0" normalizeH="0" baseline="0" noProof="0" dirty="0">
                <a:ln>
                  <a:noFill/>
                </a:ln>
                <a:solidFill>
                  <a:srgbClr val="6A6D70"/>
                </a:solidFill>
                <a:effectLst/>
                <a:uLnTx/>
                <a:uFillTx/>
                <a:latin typeface="72" panose="020B0503030000000003" pitchFamily="34" charset="0"/>
                <a:ea typeface="+mn-ea"/>
                <a:cs typeface="+mn-cs"/>
              </a:rPr>
              <a:t>Access Amazon S3 data  in SAP Datasphere by configuring direct connections for data federation.</a:t>
            </a:r>
            <a:endParaRPr kumimoji="0" lang="en-IN" sz="9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nvGrpSpPr>
          <p:cNvPr id="110" name="Group 109">
            <a:extLst>
              <a:ext uri="{FF2B5EF4-FFF2-40B4-BE49-F238E27FC236}">
                <a16:creationId xmlns:a16="http://schemas.microsoft.com/office/drawing/2014/main" id="{90BC88B6-2529-B263-02C5-AE4904EC1FD6}"/>
              </a:ext>
            </a:extLst>
          </p:cNvPr>
          <p:cNvGrpSpPr/>
          <p:nvPr/>
        </p:nvGrpSpPr>
        <p:grpSpPr>
          <a:xfrm>
            <a:off x="6179368" y="4937935"/>
            <a:ext cx="2782334" cy="1313640"/>
            <a:chOff x="7736894" y="4027650"/>
            <a:chExt cx="2924629" cy="1313982"/>
          </a:xfrm>
        </p:grpSpPr>
        <p:sp>
          <p:nvSpPr>
            <p:cNvPr id="111" name="Rectangle: Rounded Corners 44">
              <a:extLst>
                <a:ext uri="{FF2B5EF4-FFF2-40B4-BE49-F238E27FC236}">
                  <a16:creationId xmlns:a16="http://schemas.microsoft.com/office/drawing/2014/main" id="{E8A4183A-5C6D-97ED-E1AF-BC0617003E14}"/>
                </a:ext>
              </a:extLst>
            </p:cNvPr>
            <p:cNvSpPr/>
            <p:nvPr/>
          </p:nvSpPr>
          <p:spPr bwMode="gray">
            <a:xfrm>
              <a:off x="7736894" y="4027650"/>
              <a:ext cx="2924629" cy="13139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89977" tIns="71981" rIns="89977" bIns="71981"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Data Federation from Amazon Redshift through SAP Datasphere</a:t>
              </a:r>
            </a:p>
          </p:txBody>
        </p:sp>
        <p:pic>
          <p:nvPicPr>
            <p:cNvPr id="112" name="Picture 111">
              <a:hlinkClick r:id="rId9"/>
              <a:extLst>
                <a:ext uri="{FF2B5EF4-FFF2-40B4-BE49-F238E27FC236}">
                  <a16:creationId xmlns:a16="http://schemas.microsoft.com/office/drawing/2014/main" id="{A23B9ACA-B040-A4C7-4D56-ED8B90D4F13D}"/>
                </a:ext>
              </a:extLst>
            </p:cNvPr>
            <p:cNvPicPr>
              <a:picLocks noChangeAspect="1"/>
            </p:cNvPicPr>
            <p:nvPr/>
          </p:nvPicPr>
          <p:blipFill>
            <a:blip r:embed="rId4"/>
            <a:stretch>
              <a:fillRect/>
            </a:stretch>
          </p:blipFill>
          <p:spPr>
            <a:xfrm>
              <a:off x="10267880" y="4345853"/>
              <a:ext cx="259900" cy="259900"/>
            </a:xfrm>
            <a:prstGeom prst="rect">
              <a:avLst/>
            </a:prstGeom>
          </p:spPr>
        </p:pic>
        <p:sp>
          <p:nvSpPr>
            <p:cNvPr id="113" name="TextBox 112">
              <a:extLst>
                <a:ext uri="{FF2B5EF4-FFF2-40B4-BE49-F238E27FC236}">
                  <a16:creationId xmlns:a16="http://schemas.microsoft.com/office/drawing/2014/main" id="{1817B517-85C7-E9CF-2637-66DC68623095}"/>
                </a:ext>
              </a:extLst>
            </p:cNvPr>
            <p:cNvSpPr txBox="1"/>
            <p:nvPr/>
          </p:nvSpPr>
          <p:spPr>
            <a:xfrm>
              <a:off x="7914235" y="4639548"/>
              <a:ext cx="2569945" cy="415498"/>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900" b="0" i="0" u="none" strike="noStrike" kern="0" cap="none" spc="0" normalizeH="0" baseline="0" noProof="0" dirty="0">
                  <a:ln>
                    <a:noFill/>
                  </a:ln>
                  <a:solidFill>
                    <a:srgbClr val="6A6D70"/>
                  </a:solidFill>
                  <a:effectLst/>
                  <a:uLnTx/>
                  <a:uFillTx/>
                  <a:latin typeface="72" panose="020B0503030000000003" pitchFamily="34" charset="0"/>
                  <a:ea typeface="Arial Unicode MS" pitchFamily="34" charset="-128"/>
                  <a:cs typeface="Arial Unicode MS" pitchFamily="34" charset="-128"/>
                </a:rPr>
                <a:t>Build unified data models using data federation from  Amazon Redshift to SAP Datasphere using Smart Data Integration. </a:t>
              </a:r>
              <a:endParaRPr kumimoji="0" lang="en-IN" sz="9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grpSp>
        <p:nvGrpSpPr>
          <p:cNvPr id="114" name="Group 113">
            <a:extLst>
              <a:ext uri="{FF2B5EF4-FFF2-40B4-BE49-F238E27FC236}">
                <a16:creationId xmlns:a16="http://schemas.microsoft.com/office/drawing/2014/main" id="{79B823CC-B817-3D34-ED76-7E28D4EBC21C}"/>
              </a:ext>
            </a:extLst>
          </p:cNvPr>
          <p:cNvGrpSpPr/>
          <p:nvPr/>
        </p:nvGrpSpPr>
        <p:grpSpPr>
          <a:xfrm>
            <a:off x="9104866" y="4937935"/>
            <a:ext cx="2782334" cy="1313640"/>
            <a:chOff x="7736894" y="4027650"/>
            <a:chExt cx="2924629" cy="1313982"/>
          </a:xfrm>
        </p:grpSpPr>
        <p:sp>
          <p:nvSpPr>
            <p:cNvPr id="115" name="Rectangle: Rounded Corners 49">
              <a:extLst>
                <a:ext uri="{FF2B5EF4-FFF2-40B4-BE49-F238E27FC236}">
                  <a16:creationId xmlns:a16="http://schemas.microsoft.com/office/drawing/2014/main" id="{F2A0E1D8-4F13-C3BD-36F5-BA11D1048C2C}"/>
                </a:ext>
              </a:extLst>
            </p:cNvPr>
            <p:cNvSpPr/>
            <p:nvPr/>
          </p:nvSpPr>
          <p:spPr bwMode="gray">
            <a:xfrm>
              <a:off x="7736894" y="4027650"/>
              <a:ext cx="2924629" cy="131398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89977" tIns="71981" rIns="89977" bIns="71981"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Predict Inventory Allocation with Amazon Sagemaker and FedML</a:t>
              </a:r>
            </a:p>
          </p:txBody>
        </p:sp>
        <p:pic>
          <p:nvPicPr>
            <p:cNvPr id="116" name="Picture 115">
              <a:hlinkClick r:id="rId10"/>
              <a:extLst>
                <a:ext uri="{FF2B5EF4-FFF2-40B4-BE49-F238E27FC236}">
                  <a16:creationId xmlns:a16="http://schemas.microsoft.com/office/drawing/2014/main" id="{BC1B9157-13E4-3C84-786B-C4ED4BACDB0A}"/>
                </a:ext>
              </a:extLst>
            </p:cNvPr>
            <p:cNvPicPr>
              <a:picLocks noChangeAspect="1"/>
            </p:cNvPicPr>
            <p:nvPr/>
          </p:nvPicPr>
          <p:blipFill>
            <a:blip r:embed="rId4"/>
            <a:stretch>
              <a:fillRect/>
            </a:stretch>
          </p:blipFill>
          <p:spPr>
            <a:xfrm>
              <a:off x="10199619" y="4333599"/>
              <a:ext cx="259900" cy="259900"/>
            </a:xfrm>
            <a:prstGeom prst="rect">
              <a:avLst/>
            </a:prstGeom>
          </p:spPr>
        </p:pic>
        <p:sp>
          <p:nvSpPr>
            <p:cNvPr id="117" name="TextBox 116">
              <a:extLst>
                <a:ext uri="{FF2B5EF4-FFF2-40B4-BE49-F238E27FC236}">
                  <a16:creationId xmlns:a16="http://schemas.microsoft.com/office/drawing/2014/main" id="{A0879F37-E031-B35B-D9AD-39505275D2A7}"/>
                </a:ext>
              </a:extLst>
            </p:cNvPr>
            <p:cNvSpPr txBox="1"/>
            <p:nvPr/>
          </p:nvSpPr>
          <p:spPr>
            <a:xfrm>
              <a:off x="7914235" y="4639548"/>
              <a:ext cx="2569945" cy="553998"/>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900" b="0" i="0" u="none" strike="noStrike" kern="0" cap="none" spc="0" normalizeH="0" baseline="0" noProof="0" dirty="0">
                  <a:ln>
                    <a:noFill/>
                  </a:ln>
                  <a:solidFill>
                    <a:srgbClr val="6A6D70"/>
                  </a:solidFill>
                  <a:effectLst/>
                  <a:uLnTx/>
                  <a:uFillTx/>
                  <a:latin typeface="72" panose="020B0503030000000003" pitchFamily="34" charset="0"/>
                  <a:ea typeface="Arial Unicode MS" pitchFamily="34" charset="-128"/>
                  <a:cs typeface="Arial Unicode MS" pitchFamily="34" charset="-128"/>
                </a:rPr>
                <a:t>Explore SAP Datasphere and FedML-AWS Library to source data, build, train and deploy machine learning models on Amazon Sagemaker. </a:t>
              </a:r>
              <a:endParaRPr kumimoji="0" lang="en-IN" sz="9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grpSp>
        <p:nvGrpSpPr>
          <p:cNvPr id="118" name="Group 117">
            <a:extLst>
              <a:ext uri="{FF2B5EF4-FFF2-40B4-BE49-F238E27FC236}">
                <a16:creationId xmlns:a16="http://schemas.microsoft.com/office/drawing/2014/main" id="{A3FF6429-F68D-EA54-32AB-C2FEC0D34237}"/>
              </a:ext>
            </a:extLst>
          </p:cNvPr>
          <p:cNvGrpSpPr/>
          <p:nvPr/>
        </p:nvGrpSpPr>
        <p:grpSpPr>
          <a:xfrm>
            <a:off x="3289927" y="2120902"/>
            <a:ext cx="2793056" cy="1272103"/>
            <a:chOff x="1505085" y="1343768"/>
            <a:chExt cx="2924629" cy="1272434"/>
          </a:xfrm>
        </p:grpSpPr>
        <p:sp>
          <p:nvSpPr>
            <p:cNvPr id="119" name="Rectangle: Rounded Corners 53">
              <a:extLst>
                <a:ext uri="{FF2B5EF4-FFF2-40B4-BE49-F238E27FC236}">
                  <a16:creationId xmlns:a16="http://schemas.microsoft.com/office/drawing/2014/main" id="{BB29C015-CC75-B960-7E2D-AC1271E7D8FF}"/>
                </a:ext>
              </a:extLst>
            </p:cNvPr>
            <p:cNvSpPr/>
            <p:nvPr/>
          </p:nvSpPr>
          <p:spPr bwMode="gray">
            <a:xfrm>
              <a:off x="1505085" y="1343768"/>
              <a:ext cx="2924629" cy="1272434"/>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89977" tIns="71981" rIns="89977" bIns="71981"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Architecting multi-region resiliency for SAP BTP use cases</a:t>
              </a:r>
            </a:p>
          </p:txBody>
        </p:sp>
        <p:sp>
          <p:nvSpPr>
            <p:cNvPr id="120" name="TextBox 119">
              <a:extLst>
                <a:ext uri="{FF2B5EF4-FFF2-40B4-BE49-F238E27FC236}">
                  <a16:creationId xmlns:a16="http://schemas.microsoft.com/office/drawing/2014/main" id="{89627E18-0C79-A237-56F0-8945546F5764}"/>
                </a:ext>
              </a:extLst>
            </p:cNvPr>
            <p:cNvSpPr txBox="1"/>
            <p:nvPr/>
          </p:nvSpPr>
          <p:spPr>
            <a:xfrm>
              <a:off x="1632945" y="1909663"/>
              <a:ext cx="2609180" cy="415498"/>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900" b="0" i="0" u="none" strike="noStrike" kern="1200" cap="none" spc="0" normalizeH="0" baseline="0" noProof="0" dirty="0">
                  <a:ln>
                    <a:noFill/>
                  </a:ln>
                  <a:solidFill>
                    <a:srgbClr val="6A6D70"/>
                  </a:solidFill>
                  <a:effectLst/>
                  <a:uLnTx/>
                  <a:uFillTx/>
                  <a:latin typeface="72" panose="020B0503030000000003" pitchFamily="34" charset="0"/>
                  <a:ea typeface="+mn-ea"/>
                  <a:cs typeface="+mn-cs"/>
                </a:rPr>
                <a:t>Leverage AWS Route53 traffic management service to route the traffic intelligently to different SAP BTP service. </a:t>
              </a:r>
              <a:endParaRPr kumimoji="0" lang="en-IN" sz="9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pic>
        <p:nvPicPr>
          <p:cNvPr id="121" name="Picture 120">
            <a:hlinkClick r:id="rId11"/>
            <a:extLst>
              <a:ext uri="{FF2B5EF4-FFF2-40B4-BE49-F238E27FC236}">
                <a16:creationId xmlns:a16="http://schemas.microsoft.com/office/drawing/2014/main" id="{F586B577-E032-A9F4-066A-DE90A48EC3CF}"/>
              </a:ext>
            </a:extLst>
          </p:cNvPr>
          <p:cNvPicPr>
            <a:picLocks noChangeAspect="1"/>
          </p:cNvPicPr>
          <p:nvPr/>
        </p:nvPicPr>
        <p:blipFill>
          <a:blip r:embed="rId4"/>
          <a:stretch>
            <a:fillRect/>
          </a:stretch>
        </p:blipFill>
        <p:spPr>
          <a:xfrm>
            <a:off x="5674280" y="2459566"/>
            <a:ext cx="259832" cy="259832"/>
          </a:xfrm>
          <a:prstGeom prst="rect">
            <a:avLst/>
          </a:prstGeom>
        </p:spPr>
      </p:pic>
      <p:grpSp>
        <p:nvGrpSpPr>
          <p:cNvPr id="122" name="Group 121">
            <a:extLst>
              <a:ext uri="{FF2B5EF4-FFF2-40B4-BE49-F238E27FC236}">
                <a16:creationId xmlns:a16="http://schemas.microsoft.com/office/drawing/2014/main" id="{FFA45FD9-9DC2-FF38-9A97-A4296E49A939}"/>
              </a:ext>
            </a:extLst>
          </p:cNvPr>
          <p:cNvGrpSpPr/>
          <p:nvPr/>
        </p:nvGrpSpPr>
        <p:grpSpPr>
          <a:xfrm>
            <a:off x="6215131" y="3513898"/>
            <a:ext cx="2746571" cy="1303604"/>
            <a:chOff x="1494839" y="1343768"/>
            <a:chExt cx="2924629" cy="1303943"/>
          </a:xfrm>
        </p:grpSpPr>
        <p:sp>
          <p:nvSpPr>
            <p:cNvPr id="123" name="Rectangle: Rounded Corners 57">
              <a:extLst>
                <a:ext uri="{FF2B5EF4-FFF2-40B4-BE49-F238E27FC236}">
                  <a16:creationId xmlns:a16="http://schemas.microsoft.com/office/drawing/2014/main" id="{E0DC2614-9990-E696-20DF-09B4667CD8F0}"/>
                </a:ext>
              </a:extLst>
            </p:cNvPr>
            <p:cNvSpPr/>
            <p:nvPr/>
          </p:nvSpPr>
          <p:spPr bwMode="gray">
            <a:xfrm>
              <a:off x="1494839" y="1343768"/>
              <a:ext cx="2924629" cy="1303943"/>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lIns="89977" tIns="71981" rIns="89977" bIns="71981" rtlCol="0" anchor="t"/>
            <a:lstStyle/>
            <a:p>
              <a:pPr marL="0" marR="0" lvl="0" indent="0" algn="l" defTabSz="914126" rtl="0" eaLnBrk="1" fontAlgn="base" latinLnBrk="0" hangingPunct="1">
                <a:lnSpc>
                  <a:spcPct val="100000"/>
                </a:lnSpc>
                <a:spcBef>
                  <a:spcPct val="50000"/>
                </a:spcBef>
                <a:spcAft>
                  <a:spcPct val="0"/>
                </a:spcAft>
                <a:buClr>
                  <a:srgbClr val="F0AB00"/>
                </a:buClr>
                <a:buSzPct val="80000"/>
                <a:buFontTx/>
                <a:buNone/>
                <a:tabLst/>
                <a:defRPr/>
              </a:pPr>
              <a:r>
                <a:rPr kumimoji="0" lang="en-US" sz="1050" b="1" i="0" u="none" strike="noStrike" kern="0" cap="none" spc="0" normalizeH="0" baseline="0" noProof="0" dirty="0">
                  <a:ln>
                    <a:noFill/>
                  </a:ln>
                  <a:solidFill>
                    <a:srgbClr val="000000"/>
                  </a:solidFill>
                  <a:effectLst/>
                  <a:uLnTx/>
                  <a:uFillTx/>
                  <a:latin typeface="72 Brand"/>
                  <a:ea typeface="Arial Unicode MS" pitchFamily="34" charset="-128"/>
                  <a:cs typeface="Arial Unicode MS" pitchFamily="34" charset="-128"/>
                </a:rPr>
                <a:t>Build Gen AI Application with RAG on SAP BTP and  Amazon Bedrock</a:t>
              </a:r>
            </a:p>
          </p:txBody>
        </p:sp>
        <p:sp>
          <p:nvSpPr>
            <p:cNvPr id="124" name="TextBox 123">
              <a:extLst>
                <a:ext uri="{FF2B5EF4-FFF2-40B4-BE49-F238E27FC236}">
                  <a16:creationId xmlns:a16="http://schemas.microsoft.com/office/drawing/2014/main" id="{F331294D-5AF9-8D41-DA31-8CB2FA6B99CC}"/>
                </a:ext>
              </a:extLst>
            </p:cNvPr>
            <p:cNvSpPr txBox="1"/>
            <p:nvPr/>
          </p:nvSpPr>
          <p:spPr>
            <a:xfrm>
              <a:off x="1632945" y="1909663"/>
              <a:ext cx="2609180" cy="415498"/>
            </a:xfrm>
            <a:prstGeom prst="rect">
              <a:avLst/>
            </a:prstGeom>
            <a:noFill/>
          </p:spPr>
          <p:txBody>
            <a:bodyPr wrap="square" lIns="0" tIns="0" rIns="0" bIns="0" rtlCol="0">
              <a:spAutoFit/>
            </a:bodyPr>
            <a:lstStyle/>
            <a:p>
              <a:pPr marL="0" marR="0" lvl="0" indent="0" algn="l" defTabSz="1088449" rtl="0" eaLnBrk="1" fontAlgn="base" latinLnBrk="0" hangingPunct="1">
                <a:lnSpc>
                  <a:spcPct val="100000"/>
                </a:lnSpc>
                <a:spcBef>
                  <a:spcPct val="50000"/>
                </a:spcBef>
                <a:spcAft>
                  <a:spcPct val="0"/>
                </a:spcAft>
                <a:buClr>
                  <a:srgbClr val="000000"/>
                </a:buClr>
                <a:buSzPct val="100000"/>
                <a:buFontTx/>
                <a:buNone/>
                <a:tabLst/>
                <a:defRPr/>
              </a:pPr>
              <a:r>
                <a:rPr kumimoji="0" lang="en-US" sz="900" b="0" i="0" u="none" strike="noStrike" kern="1200" cap="none" spc="0" normalizeH="0" baseline="0" noProof="0" dirty="0">
                  <a:ln>
                    <a:noFill/>
                  </a:ln>
                  <a:solidFill>
                    <a:srgbClr val="6A6D70"/>
                  </a:solidFill>
                  <a:effectLst/>
                  <a:uLnTx/>
                  <a:uFillTx/>
                  <a:latin typeface="72" panose="020B0503030000000003" pitchFamily="34" charset="0"/>
                  <a:ea typeface="+mn-ea"/>
                  <a:cs typeface="+mn-cs"/>
                </a:rPr>
                <a:t>Implement Retrieval Augmented Generation(RAG) GenAI applications on SAP BTP using LLM Models from Amazon Bedrock</a:t>
              </a:r>
              <a:endParaRPr kumimoji="0" lang="en-IN" sz="900" b="0" i="0" u="none" strike="noStrike" kern="0" cap="none" spc="0" normalizeH="0" baseline="0" noProof="0" dirty="0" err="1">
                <a:ln>
                  <a:noFill/>
                </a:ln>
                <a:solidFill>
                  <a:srgbClr val="000000"/>
                </a:solidFill>
                <a:effectLst/>
                <a:uLnTx/>
                <a:uFillTx/>
                <a:latin typeface="72 Brand" panose="020B0504030603020204" pitchFamily="34" charset="0"/>
                <a:ea typeface="Arial Unicode MS" pitchFamily="34" charset="-128"/>
                <a:cs typeface="Arial Unicode MS" pitchFamily="34" charset="-128"/>
              </a:endParaRPr>
            </a:p>
          </p:txBody>
        </p:sp>
      </p:grpSp>
      <p:pic>
        <p:nvPicPr>
          <p:cNvPr id="125" name="Picture 124">
            <a:hlinkClick r:id="rId12"/>
            <a:extLst>
              <a:ext uri="{FF2B5EF4-FFF2-40B4-BE49-F238E27FC236}">
                <a16:creationId xmlns:a16="http://schemas.microsoft.com/office/drawing/2014/main" id="{3026D988-9A55-8AF8-A8BE-31AA74EDA148}"/>
              </a:ext>
            </a:extLst>
          </p:cNvPr>
          <p:cNvPicPr>
            <a:picLocks noChangeAspect="1"/>
          </p:cNvPicPr>
          <p:nvPr/>
        </p:nvPicPr>
        <p:blipFill>
          <a:blip r:embed="rId4"/>
          <a:stretch>
            <a:fillRect/>
          </a:stretch>
        </p:blipFill>
        <p:spPr>
          <a:xfrm>
            <a:off x="8537600" y="3852768"/>
            <a:ext cx="259832" cy="259832"/>
          </a:xfrm>
          <a:prstGeom prst="rect">
            <a:avLst/>
          </a:prstGeom>
        </p:spPr>
      </p:pic>
      <p:sp>
        <p:nvSpPr>
          <p:cNvPr id="127" name="Content Placeholder 3">
            <a:extLst>
              <a:ext uri="{FF2B5EF4-FFF2-40B4-BE49-F238E27FC236}">
                <a16:creationId xmlns:a16="http://schemas.microsoft.com/office/drawing/2014/main" id="{C8D8C209-6D73-8393-78E8-74539AF0D19E}"/>
              </a:ext>
            </a:extLst>
          </p:cNvPr>
          <p:cNvSpPr txBox="1">
            <a:spLocks/>
          </p:cNvSpPr>
          <p:nvPr/>
        </p:nvSpPr>
        <p:spPr>
          <a:xfrm>
            <a:off x="10197293" y="3686093"/>
            <a:ext cx="1602066" cy="638175"/>
          </a:xfrm>
          <a:prstGeom prst="rect">
            <a:avLst/>
          </a:prstGeom>
        </p:spPr>
        <p:txBody>
          <a:bodyPr/>
          <a:lst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200"/>
              </a:spcAft>
              <a:buClr>
                <a:srgbClr val="FFFFFF"/>
              </a:buClr>
              <a:buSzPct val="90000"/>
              <a:buFont typeface="Amazon Ember Display" panose="020F0603020204020204" pitchFamily="34" charset="0"/>
              <a:buNone/>
              <a:tabLst/>
              <a:defRPr/>
            </a:pPr>
            <a:r>
              <a:rPr kumimoji="0" lang="en-US" sz="2000" b="1" i="0" u="none" strike="noStrike" kern="1200" cap="none" spc="0" normalizeH="0" baseline="0" noProof="0" dirty="0">
                <a:ln>
                  <a:noFill/>
                </a:ln>
                <a:solidFill>
                  <a:srgbClr val="F66C02">
                    <a:lumMod val="60000"/>
                    <a:lumOff val="40000"/>
                  </a:srgbClr>
                </a:solidFill>
                <a:effectLst/>
                <a:uLnTx/>
                <a:uFillTx/>
                <a:latin typeface="Amazon Ember Display"/>
                <a:ea typeface="+mn-ea"/>
                <a:cs typeface="+mn-cs"/>
              </a:rPr>
              <a:t>Learn more</a:t>
            </a:r>
          </a:p>
        </p:txBody>
      </p:sp>
      <p:pic>
        <p:nvPicPr>
          <p:cNvPr id="128" name="Picture 127">
            <a:extLst>
              <a:ext uri="{FF2B5EF4-FFF2-40B4-BE49-F238E27FC236}">
                <a16:creationId xmlns:a16="http://schemas.microsoft.com/office/drawing/2014/main" id="{F6D96283-ECAA-55FB-648C-AA644E8ED3E2}"/>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0268370" y="2247610"/>
            <a:ext cx="1429431" cy="1438483"/>
          </a:xfrm>
          <a:prstGeom prst="rect">
            <a:avLst/>
          </a:prstGeom>
        </p:spPr>
      </p:pic>
      <p:pic>
        <p:nvPicPr>
          <p:cNvPr id="129" name="Picture 128">
            <a:extLst>
              <a:ext uri="{FF2B5EF4-FFF2-40B4-BE49-F238E27FC236}">
                <a16:creationId xmlns:a16="http://schemas.microsoft.com/office/drawing/2014/main" id="{5E0F3EF1-ABF1-8E33-7DE9-1092CA21A2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82039" y="2371362"/>
            <a:ext cx="1211776" cy="1211776"/>
          </a:xfrm>
          <a:prstGeom prst="rect">
            <a:avLst/>
          </a:prstGeom>
        </p:spPr>
      </p:pic>
      <p:sp>
        <p:nvSpPr>
          <p:cNvPr id="131" name="Trapezium 130">
            <a:extLst>
              <a:ext uri="{FF2B5EF4-FFF2-40B4-BE49-F238E27FC236}">
                <a16:creationId xmlns:a16="http://schemas.microsoft.com/office/drawing/2014/main" id="{0D78D839-9116-F1CF-DE0C-961675BC740B}"/>
              </a:ext>
            </a:extLst>
          </p:cNvPr>
          <p:cNvSpPr/>
          <p:nvPr/>
        </p:nvSpPr>
        <p:spPr>
          <a:xfrm rot="19144852">
            <a:off x="56877" y="2067608"/>
            <a:ext cx="874643" cy="243454"/>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2060"/>
                </a:solidFill>
                <a:effectLst/>
                <a:uLnTx/>
                <a:uFillTx/>
                <a:latin typeface="Amazon Ember Display"/>
                <a:ea typeface="+mn-ea"/>
                <a:cs typeface="+mn-cs"/>
              </a:rPr>
              <a:t>Foundation</a:t>
            </a:r>
          </a:p>
        </p:txBody>
      </p:sp>
      <p:sp>
        <p:nvSpPr>
          <p:cNvPr id="133" name="Trapezium 132">
            <a:extLst>
              <a:ext uri="{FF2B5EF4-FFF2-40B4-BE49-F238E27FC236}">
                <a16:creationId xmlns:a16="http://schemas.microsoft.com/office/drawing/2014/main" id="{FE9939FB-60EA-CA73-156B-E643BF65D298}"/>
              </a:ext>
            </a:extLst>
          </p:cNvPr>
          <p:cNvSpPr/>
          <p:nvPr/>
        </p:nvSpPr>
        <p:spPr>
          <a:xfrm rot="19144852">
            <a:off x="24367" y="3466253"/>
            <a:ext cx="874643" cy="243454"/>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2060"/>
                </a:solidFill>
                <a:effectLst/>
                <a:uLnTx/>
                <a:uFillTx/>
                <a:latin typeface="Amazon Ember Display"/>
                <a:ea typeface="+mn-ea"/>
                <a:cs typeface="+mn-cs"/>
              </a:rPr>
              <a:t>Integration</a:t>
            </a:r>
          </a:p>
        </p:txBody>
      </p:sp>
      <p:sp>
        <p:nvSpPr>
          <p:cNvPr id="135" name="Trapezium 134">
            <a:extLst>
              <a:ext uri="{FF2B5EF4-FFF2-40B4-BE49-F238E27FC236}">
                <a16:creationId xmlns:a16="http://schemas.microsoft.com/office/drawing/2014/main" id="{A070A68B-B253-FA02-0930-8D2AC409A54B}"/>
              </a:ext>
            </a:extLst>
          </p:cNvPr>
          <p:cNvSpPr/>
          <p:nvPr/>
        </p:nvSpPr>
        <p:spPr>
          <a:xfrm rot="19144852">
            <a:off x="5876697" y="3393349"/>
            <a:ext cx="874643" cy="243454"/>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2060"/>
                </a:solidFill>
                <a:effectLst/>
                <a:uLnTx/>
                <a:uFillTx/>
                <a:latin typeface="Amazon Ember Display"/>
                <a:ea typeface="+mn-ea"/>
                <a:cs typeface="+mn-cs"/>
              </a:rPr>
              <a:t>Gen AI</a:t>
            </a:r>
          </a:p>
        </p:txBody>
      </p:sp>
      <p:sp>
        <p:nvSpPr>
          <p:cNvPr id="136" name="Trapezium 135">
            <a:extLst>
              <a:ext uri="{FF2B5EF4-FFF2-40B4-BE49-F238E27FC236}">
                <a16:creationId xmlns:a16="http://schemas.microsoft.com/office/drawing/2014/main" id="{57001312-DEF2-83F1-D65A-F9994E30FEAF}"/>
              </a:ext>
            </a:extLst>
          </p:cNvPr>
          <p:cNvSpPr/>
          <p:nvPr/>
        </p:nvSpPr>
        <p:spPr>
          <a:xfrm rot="19144852">
            <a:off x="-7222" y="4872992"/>
            <a:ext cx="1160137" cy="230568"/>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2060"/>
                </a:solidFill>
                <a:effectLst/>
                <a:uLnTx/>
                <a:uFillTx/>
                <a:latin typeface="Amazon Ember Display"/>
                <a:ea typeface="+mn-ea"/>
                <a:cs typeface="+mn-cs"/>
              </a:rPr>
              <a:t>Data &amp; Analytics</a:t>
            </a:r>
          </a:p>
        </p:txBody>
      </p:sp>
    </p:spTree>
    <p:extLst>
      <p:ext uri="{BB962C8B-B14F-4D97-AF65-F5344CB8AC3E}">
        <p14:creationId xmlns:p14="http://schemas.microsoft.com/office/powerpoint/2010/main" val="183201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C119-845B-494D-A200-6B60EA7098B3}"/>
              </a:ext>
            </a:extLst>
          </p:cNvPr>
          <p:cNvSpPr>
            <a:spLocks noGrp="1"/>
          </p:cNvSpPr>
          <p:nvPr>
            <p:ph type="title"/>
          </p:nvPr>
        </p:nvSpPr>
        <p:spPr>
          <a:xfrm>
            <a:off x="425038" y="355015"/>
            <a:ext cx="13312227" cy="638175"/>
          </a:xfrm>
        </p:spPr>
        <p:txBody>
          <a:bodyPr/>
          <a:lstStyle/>
          <a:p>
            <a:r>
              <a:rPr lang="en-US" dirty="0"/>
              <a:t>Secure and scalable access to generative AI</a:t>
            </a:r>
          </a:p>
        </p:txBody>
      </p:sp>
      <p:sp>
        <p:nvSpPr>
          <p:cNvPr id="3" name="Slide Number Placeholder 2">
            <a:extLst>
              <a:ext uri="{FF2B5EF4-FFF2-40B4-BE49-F238E27FC236}">
                <a16:creationId xmlns:a16="http://schemas.microsoft.com/office/drawing/2014/main" id="{5CDA35AB-A58B-4BBC-8CA3-8D7746F783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03246-BBCE-4F0A-BCDC-08FC4C52637D}" type="slidenum">
              <a:rPr kumimoji="0" lang="en-US" sz="1000" b="0" i="0" u="none" strike="noStrike" kern="1200" cap="none" spc="0" normalizeH="0" baseline="0" noProof="0" smtClean="0">
                <a:ln>
                  <a:noFill/>
                </a:ln>
                <a:solidFill>
                  <a:srgbClr val="FFFFFF">
                    <a:tint val="75000"/>
                  </a:srgbClr>
                </a:solidFill>
                <a:effectLst/>
                <a:uLnTx/>
                <a:uFillTx/>
                <a:latin typeface="Amazon Ember Displa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FFFFFF">
                  <a:tint val="75000"/>
                </a:srgbClr>
              </a:solidFill>
              <a:effectLst/>
              <a:uLnTx/>
              <a:uFillTx/>
              <a:latin typeface="Amazon Ember Display"/>
              <a:ea typeface="+mn-ea"/>
              <a:cs typeface="+mn-cs"/>
            </a:endParaRPr>
          </a:p>
        </p:txBody>
      </p:sp>
      <p:pic>
        <p:nvPicPr>
          <p:cNvPr id="121" name="Picture 120">
            <a:extLst>
              <a:ext uri="{FF2B5EF4-FFF2-40B4-BE49-F238E27FC236}">
                <a16:creationId xmlns:a16="http://schemas.microsoft.com/office/drawing/2014/main" id="{A6BD09A6-4AA0-44B3-AB6A-FB5981044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545" y="1264681"/>
            <a:ext cx="9955955" cy="4595055"/>
          </a:xfrm>
          <a:prstGeom prst="rect">
            <a:avLst/>
          </a:prstGeom>
        </p:spPr>
      </p:pic>
      <p:pic>
        <p:nvPicPr>
          <p:cNvPr id="122" name="Picture 121">
            <a:extLst>
              <a:ext uri="{FF2B5EF4-FFF2-40B4-BE49-F238E27FC236}">
                <a16:creationId xmlns:a16="http://schemas.microsoft.com/office/drawing/2014/main" id="{867B2486-2344-4D76-AB86-BBE21F8B212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76146" y="4844082"/>
            <a:ext cx="1322040" cy="1330413"/>
          </a:xfrm>
          <a:prstGeom prst="rect">
            <a:avLst/>
          </a:prstGeom>
        </p:spPr>
      </p:pic>
      <p:pic>
        <p:nvPicPr>
          <p:cNvPr id="5" name="Picture 4">
            <a:extLst>
              <a:ext uri="{FF2B5EF4-FFF2-40B4-BE49-F238E27FC236}">
                <a16:creationId xmlns:a16="http://schemas.microsoft.com/office/drawing/2014/main" id="{5516ACD9-7C27-4AE6-8398-165CA0C45E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107" y="4920229"/>
            <a:ext cx="1178118" cy="1178118"/>
          </a:xfrm>
          <a:prstGeom prst="rect">
            <a:avLst/>
          </a:prstGeom>
        </p:spPr>
      </p:pic>
    </p:spTree>
    <p:extLst>
      <p:ext uri="{BB962C8B-B14F-4D97-AF65-F5344CB8AC3E}">
        <p14:creationId xmlns:p14="http://schemas.microsoft.com/office/powerpoint/2010/main" val="30757625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WS Brand Template_Dark">
  <a:themeElements>
    <a:clrScheme name="AWS Template">
      <a:dk1>
        <a:srgbClr val="161E2D"/>
      </a:dk1>
      <a:lt1>
        <a:srgbClr val="FFFFFF"/>
      </a:lt1>
      <a:dk2>
        <a:srgbClr val="00193D"/>
      </a:dk2>
      <a:lt2>
        <a:srgbClr val="F5F7FF"/>
      </a:lt2>
      <a:accent1>
        <a:srgbClr val="0073E5"/>
      </a:accent1>
      <a:accent2>
        <a:srgbClr val="FF6A3D"/>
      </a:accent2>
      <a:accent3>
        <a:srgbClr val="5900B2"/>
      </a:accent3>
      <a:accent4>
        <a:srgbClr val="001A99"/>
      </a:accent4>
      <a:accent5>
        <a:srgbClr val="C300E0"/>
      </a:accent5>
      <a:accent6>
        <a:srgbClr val="00E500"/>
      </a:accent6>
      <a:hlink>
        <a:srgbClr val="42B4FF"/>
      </a:hlink>
      <a:folHlink>
        <a:srgbClr val="B2A8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Words>
  <Application>Microsoft Office PowerPoint</Application>
  <PresentationFormat>Widescreen</PresentationFormat>
  <Paragraphs>39</Paragraphs>
  <Slides>3</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vt:i4>
      </vt:variant>
    </vt:vector>
  </HeadingPairs>
  <TitlesOfParts>
    <vt:vector size="15" baseType="lpstr">
      <vt:lpstr>72</vt:lpstr>
      <vt:lpstr>72 Brand</vt:lpstr>
      <vt:lpstr>Amazon Ember Display</vt:lpstr>
      <vt:lpstr>Amazon Ember Display Heavy</vt:lpstr>
      <vt:lpstr>Amazon Ember Display Medium</vt:lpstr>
      <vt:lpstr>Amazon Ember Mono</vt:lpstr>
      <vt:lpstr>Arial</vt:lpstr>
      <vt:lpstr>Calibri</vt:lpstr>
      <vt:lpstr>Segoe UI</vt:lpstr>
      <vt:lpstr>Wingdings</vt:lpstr>
      <vt:lpstr>1_AWS Brand Template_Dark</vt:lpstr>
      <vt:lpstr>think-cell Slide</vt:lpstr>
      <vt:lpstr>Joint reference architecture (JRA) introduced to address questions coming from customers and partners on architectural choices for solving business needs.  Solution recommendations based on: foundation, data, integration and application development capabilities  Guiding principles by capability for customer and partner decision making  Customers benefit from faster time-to-value and lower total-cost-of-ownership</vt:lpstr>
      <vt:lpstr>AWS Missions on SAP Discovery Center</vt:lpstr>
      <vt:lpstr>Secure and scalable access to generative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Joint reference architecture (JRA) introduced to address questions coming from customers and partners on architectural choices for solving business needs.  Solution recommendations based on: foundation, data, integration and application development capabilities  Guiding principles by capability for customer and partner decision making  Customers benefit from faster time-to-value and lower total-cost-of-ownership</dc:title>
  <dc:creator>Suryanarayanan, Ganesh</dc:creator>
  <cp:lastModifiedBy>Suryanarayanan, Ganesh</cp:lastModifiedBy>
  <cp:revision>1</cp:revision>
  <dcterms:created xsi:type="dcterms:W3CDTF">2024-09-12T05:20:14Z</dcterms:created>
  <dcterms:modified xsi:type="dcterms:W3CDTF">2024-09-12T05:20:27Z</dcterms:modified>
</cp:coreProperties>
</file>